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7"/>
  </p:notesMasterIdLst>
  <p:handoutMasterIdLst>
    <p:handoutMasterId r:id="rId38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7" r:id="rId8"/>
    <p:sldId id="1097" r:id="rId9"/>
    <p:sldId id="1351" r:id="rId10"/>
    <p:sldId id="1424" r:id="rId11"/>
    <p:sldId id="1425" r:id="rId12"/>
    <p:sldId id="1426" r:id="rId13"/>
    <p:sldId id="1427" r:id="rId14"/>
    <p:sldId id="1312" r:id="rId15"/>
    <p:sldId id="1430" r:id="rId16"/>
    <p:sldId id="1431" r:id="rId17"/>
    <p:sldId id="1432" r:id="rId18"/>
    <p:sldId id="1313" r:id="rId19"/>
    <p:sldId id="1441" r:id="rId20"/>
    <p:sldId id="1297" r:id="rId21"/>
    <p:sldId id="1315" r:id="rId22"/>
    <p:sldId id="1316" r:id="rId23"/>
    <p:sldId id="1366" r:id="rId24"/>
    <p:sldId id="1367" r:id="rId25"/>
    <p:sldId id="1368" r:id="rId26"/>
    <p:sldId id="1435" r:id="rId27"/>
    <p:sldId id="1369" r:id="rId28"/>
    <p:sldId id="1436" r:id="rId29"/>
    <p:sldId id="1370" r:id="rId30"/>
    <p:sldId id="1437" r:id="rId31"/>
    <p:sldId id="1371" r:id="rId32"/>
    <p:sldId id="1438" r:id="rId33"/>
    <p:sldId id="1372" r:id="rId34"/>
    <p:sldId id="1422" r:id="rId35"/>
    <p:sldId id="1440" r:id="rId36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FF0000"/>
    <a:srgbClr val="F6F07C"/>
    <a:srgbClr val="F6FC10"/>
    <a:srgbClr val="F4EAE4"/>
    <a:srgbClr val="D4AE88"/>
    <a:srgbClr val="336600"/>
    <a:srgbClr val="339933"/>
    <a:srgbClr val="FFFFCC"/>
    <a:srgbClr val="C99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1" autoAdjust="0"/>
    <p:restoredTop sz="96909" autoAdjust="0"/>
  </p:normalViewPr>
  <p:slideViewPr>
    <p:cSldViewPr>
      <p:cViewPr>
        <p:scale>
          <a:sx n="100" d="100"/>
          <a:sy n="100" d="100"/>
        </p:scale>
        <p:origin x="-2022" y="-47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436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29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3.png"/><Relationship Id="rId16" Type="http://schemas.openxmlformats.org/officeDocument/2006/relationships/image" Target="../media/image4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19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12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1.png"/><Relationship Id="rId5" Type="http://schemas.openxmlformats.org/officeDocument/2006/relationships/image" Target="../media/image10.png"/><Relationship Id="rId10" Type="http://schemas.openxmlformats.org/officeDocument/2006/relationships/image" Target="../media/image47.png"/><Relationship Id="rId4" Type="http://schemas.openxmlformats.org/officeDocument/2006/relationships/image" Target="../media/image52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0" Type="http://schemas.openxmlformats.org/officeDocument/2006/relationships/image" Target="../media/image46.png"/><Relationship Id="rId4" Type="http://schemas.openxmlformats.org/officeDocument/2006/relationships/image" Target="../media/image56.png"/><Relationship Id="rId9" Type="http://schemas.openxmlformats.org/officeDocument/2006/relationships/image" Target="../media/image8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80.png"/><Relationship Id="rId5" Type="http://schemas.openxmlformats.org/officeDocument/2006/relationships/image" Target="../media/image42.png"/><Relationship Id="rId10" Type="http://schemas.openxmlformats.org/officeDocument/2006/relationships/image" Target="../media/image570.png"/><Relationship Id="rId4" Type="http://schemas.openxmlformats.org/officeDocument/2006/relationships/image" Target="../media/image10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10.png"/><Relationship Id="rId5" Type="http://schemas.openxmlformats.org/officeDocument/2006/relationships/image" Target="../media/image64.png"/><Relationship Id="rId10" Type="http://schemas.openxmlformats.org/officeDocument/2006/relationships/image" Target="../media/image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1.png"/><Relationship Id="rId7" Type="http://schemas.openxmlformats.org/officeDocument/2006/relationships/image" Target="../media/image7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4.png"/><Relationship Id="rId4" Type="http://schemas.openxmlformats.org/officeDocument/2006/relationships/image" Target="../media/image8.png"/><Relationship Id="rId9" Type="http://schemas.openxmlformats.org/officeDocument/2006/relationships/image" Target="../media/image7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4.png"/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12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9.png"/><Relationship Id="rId9" Type="http://schemas.openxmlformats.org/officeDocument/2006/relationships/image" Target="../media/image800.png"/><Relationship Id="rId1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78.png"/><Relationship Id="rId7" Type="http://schemas.openxmlformats.org/officeDocument/2006/relationships/image" Target="../media/image85.jpeg"/><Relationship Id="rId12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22.png"/><Relationship Id="rId5" Type="http://schemas.openxmlformats.org/officeDocument/2006/relationships/image" Target="../media/image85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8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93.png"/><Relationship Id="rId12" Type="http://schemas.openxmlformats.org/officeDocument/2006/relationships/image" Target="../media/image8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9.png"/><Relationship Id="rId5" Type="http://schemas.openxmlformats.org/officeDocument/2006/relationships/image" Target="../media/image91.png"/><Relationship Id="rId10" Type="http://schemas.openxmlformats.org/officeDocument/2006/relationships/image" Target="../media/image10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3.png"/><Relationship Id="rId18" Type="http://schemas.openxmlformats.org/officeDocument/2006/relationships/image" Target="../media/image88.png"/><Relationship Id="rId26" Type="http://schemas.openxmlformats.org/officeDocument/2006/relationships/image" Target="../media/image114.png"/><Relationship Id="rId3" Type="http://schemas.openxmlformats.org/officeDocument/2006/relationships/image" Target="../media/image99.png"/><Relationship Id="rId21" Type="http://schemas.openxmlformats.org/officeDocument/2006/relationships/image" Target="../media/image109.png"/><Relationship Id="rId7" Type="http://schemas.openxmlformats.org/officeDocument/2006/relationships/image" Target="../media/image102.png"/><Relationship Id="rId17" Type="http://schemas.openxmlformats.org/officeDocument/2006/relationships/image" Target="../media/image9.png"/><Relationship Id="rId25" Type="http://schemas.openxmlformats.org/officeDocument/2006/relationships/image" Target="../media/image113.png"/><Relationship Id="rId2" Type="http://schemas.openxmlformats.org/officeDocument/2006/relationships/image" Target="../media/image8.png"/><Relationship Id="rId16" Type="http://schemas.openxmlformats.org/officeDocument/2006/relationships/image" Target="../media/image106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24" Type="http://schemas.openxmlformats.org/officeDocument/2006/relationships/image" Target="../media/image112.png"/><Relationship Id="rId5" Type="http://schemas.openxmlformats.org/officeDocument/2006/relationships/image" Target="../media/image92.png"/><Relationship Id="rId15" Type="http://schemas.openxmlformats.org/officeDocument/2006/relationships/image" Target="../media/image105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100.png"/><Relationship Id="rId9" Type="http://schemas.openxmlformats.org/officeDocument/2006/relationships/image" Target="../media/image84.png"/><Relationship Id="rId14" Type="http://schemas.openxmlformats.org/officeDocument/2006/relationships/image" Target="../media/image104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.png"/><Relationship Id="rId7" Type="http://schemas.openxmlformats.org/officeDocument/2006/relationships/image" Target="../media/image119.png"/><Relationship Id="rId2" Type="http://schemas.openxmlformats.org/officeDocument/2006/relationships/hyperlink" Target="https://cdata2.tsherpa.co.kr/tsherpa/MultiMedia/Flash/2020/curri/index.html?flashxmlnum=yuni4856&amp;classa=A8-C1-31-MM-MM-04-07-05-0-0-0-0&amp;classno=MM_31_04/suh_0301_06_0005/suh_0301_06_0005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88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23.png"/><Relationship Id="rId21" Type="http://schemas.openxmlformats.org/officeDocument/2006/relationships/image" Target="../media/image8.png"/><Relationship Id="rId7" Type="http://schemas.openxmlformats.org/officeDocument/2006/relationships/image" Target="../media/image88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22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26.png"/><Relationship Id="rId5" Type="http://schemas.openxmlformats.org/officeDocument/2006/relationships/image" Target="../media/image125.png"/><Relationship Id="rId15" Type="http://schemas.openxmlformats.org/officeDocument/2006/relationships/image" Target="../media/image130.png"/><Relationship Id="rId19" Type="http://schemas.openxmlformats.org/officeDocument/2006/relationships/image" Target="../media/image134.png"/><Relationship Id="rId4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0.png"/><Relationship Id="rId3" Type="http://schemas.openxmlformats.org/officeDocument/2006/relationships/hyperlink" Target="https://cdata2.tsherpa.co.kr/tsherpa/MultiMedia/Flash/2020/curri/index.html?flashxmlnum=yuni4856&amp;classa=A8-C1-31-MM-MM-04-07-05-0-0-0-0&amp;classno=MM_31_04/suh_0301_06_0005/suh_0301_06_0005_401_1.html" TargetMode="External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8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88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4" Type="http://schemas.openxmlformats.org/officeDocument/2006/relationships/image" Target="../media/image9.png"/><Relationship Id="rId9" Type="http://schemas.openxmlformats.org/officeDocument/2006/relationships/image" Target="../media/image139.png"/><Relationship Id="rId14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png"/><Relationship Id="rId18" Type="http://schemas.openxmlformats.org/officeDocument/2006/relationships/image" Target="../media/image147.png"/><Relationship Id="rId3" Type="http://schemas.openxmlformats.org/officeDocument/2006/relationships/image" Target="../media/image136.png"/><Relationship Id="rId21" Type="http://schemas.openxmlformats.org/officeDocument/2006/relationships/image" Target="../media/image150.png"/><Relationship Id="rId7" Type="http://schemas.openxmlformats.org/officeDocument/2006/relationships/image" Target="../media/image140.png"/><Relationship Id="rId12" Type="http://schemas.openxmlformats.org/officeDocument/2006/relationships/image" Target="../media/image144.png"/><Relationship Id="rId17" Type="http://schemas.openxmlformats.org/officeDocument/2006/relationships/image" Target="../media/image146.png"/><Relationship Id="rId2" Type="http://schemas.openxmlformats.org/officeDocument/2006/relationships/image" Target="../media/image8.png"/><Relationship Id="rId16" Type="http://schemas.openxmlformats.org/officeDocument/2006/relationships/image" Target="../media/image89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5" Type="http://schemas.openxmlformats.org/officeDocument/2006/relationships/image" Target="../media/image88.png"/><Relationship Id="rId10" Type="http://schemas.openxmlformats.org/officeDocument/2006/relationships/image" Target="../media/image10.png"/><Relationship Id="rId19" Type="http://schemas.openxmlformats.org/officeDocument/2006/relationships/image" Target="../media/image14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52.png"/><Relationship Id="rId7" Type="http://schemas.openxmlformats.org/officeDocument/2006/relationships/image" Target="../media/image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data2.tsherpa.co.kr/tsherpa/MultiMedia/Flash/2020/curri/index.html?flashxmlnum=yuni4856&amp;classa=A8-C1-31-MM-MM-04-07-05-0-0-0-0&amp;classno=MM_31_04/suh_0301_06_0005/suh_0301_06_0005_401_1.htm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53.png"/><Relationship Id="rId9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2.png"/><Relationship Id="rId7" Type="http://schemas.openxmlformats.org/officeDocument/2006/relationships/image" Target="../media/image8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3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5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42.png"/><Relationship Id="rId10" Type="http://schemas.openxmlformats.org/officeDocument/2006/relationships/image" Target="../media/image98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5.png"/><Relationship Id="rId3" Type="http://schemas.openxmlformats.org/officeDocument/2006/relationships/image" Target="../media/image9.png"/><Relationship Id="rId7" Type="http://schemas.openxmlformats.org/officeDocument/2006/relationships/image" Target="../media/image160.png"/><Relationship Id="rId12" Type="http://schemas.openxmlformats.org/officeDocument/2006/relationships/image" Target="../media/image164.png"/><Relationship Id="rId2" Type="http://schemas.openxmlformats.org/officeDocument/2006/relationships/image" Target="../media/image8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11" Type="http://schemas.openxmlformats.org/officeDocument/2006/relationships/image" Target="../media/image10.png"/><Relationship Id="rId5" Type="http://schemas.openxmlformats.org/officeDocument/2006/relationships/hyperlink" Target="https://cdata2.tsherpa.co.kr/tsherpa/MultiMedia/Flash/2020/curri/index.html?flashxmlnum=yuni4856&amp;classa=A8-C1-31-MM-MM-04-07-05-0-0-0-0&amp;classno=MM_31_04/suh_0301_06_0005/suh_0301_06_0005_401_1.html" TargetMode="External"/><Relationship Id="rId15" Type="http://schemas.openxmlformats.org/officeDocument/2006/relationships/image" Target="../media/image167.png"/><Relationship Id="rId10" Type="http://schemas.openxmlformats.org/officeDocument/2006/relationships/image" Target="../media/image163.png"/><Relationship Id="rId4" Type="http://schemas.openxmlformats.org/officeDocument/2006/relationships/image" Target="../media/image107.png"/><Relationship Id="rId9" Type="http://schemas.openxmlformats.org/officeDocument/2006/relationships/image" Target="../media/image162.png"/><Relationship Id="rId1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8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69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07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10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610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610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76535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2022.03.14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2022.03.21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42589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608819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05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분모가 같은 분수의 크기를 비교해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suh_h_0301_06_0005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E381E9EE-C414-4483-991D-122DF9FBC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991" y="2584908"/>
            <a:ext cx="1862996" cy="1780196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9" name="직사각형 38"/>
          <p:cNvSpPr/>
          <p:nvPr/>
        </p:nvSpPr>
        <p:spPr>
          <a:xfrm>
            <a:off x="65312" y="894491"/>
            <a:ext cx="6918956" cy="807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Picture 6">
            <a:extLst>
              <a:ext uri="{FF2B5EF4-FFF2-40B4-BE49-F238E27FC236}">
                <a16:creationId xmlns="" xmlns:a16="http://schemas.microsoft.com/office/drawing/2014/main" id="{2D9E964E-8E34-4CCB-ADE7-71F26C9A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0992007F-9BEA-46B6-B565-3E70527D7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누가 치즈를 더 많이 먹었는지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직사각형 21">
            <a:extLst>
              <a:ext uri="{FF2B5EF4-FFF2-40B4-BE49-F238E27FC236}">
                <a16:creationId xmlns="" xmlns:a16="http://schemas.microsoft.com/office/drawing/2014/main" id="{65D40002-5E3E-4EF3-9D6A-07DE39C61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="" xmlns:a16="http://schemas.microsoft.com/office/drawing/2014/main" id="{6A60F04A-0D4E-47D5-8813-EAED6B500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02B227AE-566B-4C4D-BAA1-0336F4A7A080}"/>
              </a:ext>
            </a:extLst>
          </p:cNvPr>
          <p:cNvSpPr/>
          <p:nvPr/>
        </p:nvSpPr>
        <p:spPr>
          <a:xfrm>
            <a:off x="2348193" y="2441602"/>
            <a:ext cx="351599" cy="596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BD4B5886-8A48-415D-8C0C-970ADAB95D4F}"/>
                  </a:ext>
                </a:extLst>
              </p:cNvPr>
              <p:cNvSpPr/>
              <p:nvPr/>
            </p:nvSpPr>
            <p:spPr bwMode="auto">
              <a:xfrm>
                <a:off x="2459336" y="2539009"/>
                <a:ext cx="218201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D4B5886-8A48-415D-8C0C-970ADAB95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9336" y="2539009"/>
                <a:ext cx="218201" cy="401873"/>
              </a:xfrm>
              <a:prstGeom prst="rect">
                <a:avLst/>
              </a:prstGeom>
              <a:blipFill rotWithShape="1">
                <a:blip r:embed="rId5"/>
                <a:stretch>
                  <a:fillRect t="-9231" b="-15385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0894FB7-1445-44C5-9CB1-CE8F9307DB0A}"/>
              </a:ext>
            </a:extLst>
          </p:cNvPr>
          <p:cNvGrpSpPr/>
          <p:nvPr/>
        </p:nvGrpSpPr>
        <p:grpSpPr>
          <a:xfrm>
            <a:off x="3018440" y="4365104"/>
            <a:ext cx="1157516" cy="556221"/>
            <a:chOff x="1417719" y="4175320"/>
            <a:chExt cx="1157516" cy="556221"/>
          </a:xfrm>
        </p:grpSpPr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026142E9-FCDF-4F3E-A920-12AA63D7AC68}"/>
                </a:ext>
              </a:extLst>
            </p:cNvPr>
            <p:cNvSpPr/>
            <p:nvPr/>
          </p:nvSpPr>
          <p:spPr bwMode="auto">
            <a:xfrm>
              <a:off x="1417719" y="4329100"/>
              <a:ext cx="954843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kumimoji="1" lang="ko-KR" altLang="en-US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개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="" xmlns:a16="http://schemas.microsoft.com/office/drawing/2014/main" id="{8DDDCEC5-1E4F-4CAD-88BB-FB09FCDCE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FD3F9512-EC36-45A2-9DE0-4DF8ADB88E62}"/>
              </a:ext>
            </a:extLst>
          </p:cNvPr>
          <p:cNvSpPr/>
          <p:nvPr/>
        </p:nvSpPr>
        <p:spPr>
          <a:xfrm>
            <a:off x="5913912" y="144117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5CB227B5-87EC-49FB-9FD5-1F0D164CA3BA}"/>
              </a:ext>
            </a:extLst>
          </p:cNvPr>
          <p:cNvSpPr/>
          <p:nvPr/>
        </p:nvSpPr>
        <p:spPr>
          <a:xfrm>
            <a:off x="5365199" y="144238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416D9B74-9EA8-41DA-9F00-902C9B0DBD14}"/>
              </a:ext>
            </a:extLst>
          </p:cNvPr>
          <p:cNvSpPr/>
          <p:nvPr/>
        </p:nvSpPr>
        <p:spPr>
          <a:xfrm>
            <a:off x="4257800" y="144400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9FA8ADA3-BB67-4EB6-AB48-40F645218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6679" y="144071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CB8DD7E9-C4A5-4AB2-8E4E-D5C6B5133BE6}"/>
              </a:ext>
            </a:extLst>
          </p:cNvPr>
          <p:cNvSpPr/>
          <p:nvPr/>
        </p:nvSpPr>
        <p:spPr>
          <a:xfrm>
            <a:off x="6462994" y="144238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F14E31B8-821E-49AC-8163-49996E8BD6C1}"/>
              </a:ext>
            </a:extLst>
          </p:cNvPr>
          <p:cNvSpPr/>
          <p:nvPr/>
        </p:nvSpPr>
        <p:spPr>
          <a:xfrm>
            <a:off x="4810288" y="144521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0E3EACFB-CE85-4B1C-AD54-7EC133F24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9668" y="1440393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DA5B45A3-A6CE-45C2-876C-58A0556E0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303" y="144557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28621715-CCAE-4254-AB57-9E213D1AF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292" y="144524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A24EC60-80E9-422A-B617-74723F6EE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298" y="1440487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709DF7F2-D63C-43E8-9CD1-01739C1A1EB6}"/>
              </a:ext>
            </a:extLst>
          </p:cNvPr>
          <p:cNvSpPr/>
          <p:nvPr/>
        </p:nvSpPr>
        <p:spPr>
          <a:xfrm>
            <a:off x="2262974" y="2276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98D959B1-97CC-425F-8884-3F2AC027ECA5}"/>
              </a:ext>
            </a:extLst>
          </p:cNvPr>
          <p:cNvGrpSpPr/>
          <p:nvPr/>
        </p:nvGrpSpPr>
        <p:grpSpPr>
          <a:xfrm>
            <a:off x="4499992" y="1018630"/>
            <a:ext cx="1199121" cy="379283"/>
            <a:chOff x="2483768" y="1393533"/>
            <a:chExt cx="1199121" cy="379283"/>
          </a:xfrm>
        </p:grpSpPr>
        <p:pic>
          <p:nvPicPr>
            <p:cNvPr id="43" name="Picture 38">
              <a:extLst>
                <a:ext uri="{FF2B5EF4-FFF2-40B4-BE49-F238E27FC236}">
                  <a16:creationId xmlns="" xmlns:a16="http://schemas.microsoft.com/office/drawing/2014/main" id="{BA6B09C8-DE21-436D-BBD8-F65149663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393533"/>
              <a:ext cx="1102066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9D7325F3-BB4F-40CF-91ED-E18C004CACD1}"/>
                </a:ext>
              </a:extLst>
            </p:cNvPr>
            <p:cNvSpPr txBox="1"/>
            <p:nvPr/>
          </p:nvSpPr>
          <p:spPr>
            <a:xfrm>
              <a:off x="2643382" y="1441935"/>
              <a:ext cx="103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177</a:t>
              </a: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3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291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6_4_3_02.svg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TextBox 43"/>
          <p:cNvSpPr txBox="1"/>
          <p:nvPr/>
        </p:nvSpPr>
        <p:spPr>
          <a:xfrm>
            <a:off x="239219" y="20186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     이 몇 개인가요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id="{45EF6927-1CBF-4282-8A68-CB6A21B1C7E9}"/>
                  </a:ext>
                </a:extLst>
              </p:cNvPr>
              <p:cNvSpPr/>
              <p:nvPr/>
            </p:nvSpPr>
            <p:spPr bwMode="auto">
              <a:xfrm>
                <a:off x="447760" y="197221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EF6927-1CBF-4282-8A68-CB6A21B1C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760" y="1972218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9231" b="-15385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="" xmlns:a16="http://schemas.microsoft.com/office/drawing/2014/main" id="{7288A6EC-1225-40CA-8C43-71DDCF4F4D91}"/>
                  </a:ext>
                </a:extLst>
              </p:cNvPr>
              <p:cNvSpPr/>
              <p:nvPr/>
            </p:nvSpPr>
            <p:spPr bwMode="auto">
              <a:xfrm>
                <a:off x="1048177" y="198301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dirty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288A6EC-1225-40CA-8C43-71DDCF4F4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8177" y="1983011"/>
                <a:ext cx="319467" cy="401873"/>
              </a:xfrm>
              <a:prstGeom prst="rect">
                <a:avLst/>
              </a:prstGeom>
              <a:blipFill rotWithShape="1">
                <a:blip r:embed="rId9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0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34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65312" y="894491"/>
            <a:ext cx="6918956" cy="807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64F7F16D-27FA-4385-A508-24BFA6E1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3788" y="2522620"/>
            <a:ext cx="1774283" cy="1898128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3" name="Picture 6">
            <a:extLst>
              <a:ext uri="{FF2B5EF4-FFF2-40B4-BE49-F238E27FC236}">
                <a16:creationId xmlns="" xmlns:a16="http://schemas.microsoft.com/office/drawing/2014/main" id="{2D9E964E-8E34-4CCB-ADE7-71F26C9A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0992007F-9BEA-46B6-B565-3E70527D7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누가 치즈를 더 많이 먹었는지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직사각형 21">
            <a:extLst>
              <a:ext uri="{FF2B5EF4-FFF2-40B4-BE49-F238E27FC236}">
                <a16:creationId xmlns="" xmlns:a16="http://schemas.microsoft.com/office/drawing/2014/main" id="{65D40002-5E3E-4EF3-9D6A-07DE39C61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="" xmlns:a16="http://schemas.microsoft.com/office/drawing/2014/main" id="{6A60F04A-0D4E-47D5-8813-EAED6B500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B4D95A02-9E2C-43FC-98E0-DE7371296CBD}"/>
              </a:ext>
            </a:extLst>
          </p:cNvPr>
          <p:cNvSpPr/>
          <p:nvPr/>
        </p:nvSpPr>
        <p:spPr>
          <a:xfrm>
            <a:off x="5910726" y="144576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927D93A5-991F-4B03-8660-614D0FF7D4CA}"/>
              </a:ext>
            </a:extLst>
          </p:cNvPr>
          <p:cNvSpPr/>
          <p:nvPr/>
        </p:nvSpPr>
        <p:spPr>
          <a:xfrm>
            <a:off x="4810949" y="144697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87C56316-132A-4410-A2F8-1B88B8236DD6}"/>
              </a:ext>
            </a:extLst>
          </p:cNvPr>
          <p:cNvSpPr/>
          <p:nvPr/>
        </p:nvSpPr>
        <p:spPr>
          <a:xfrm>
            <a:off x="4254614" y="14485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CEC4B1DD-F40D-471E-8AAA-0A142DF67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493" y="144530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CFD1F460-ABB2-492F-9432-6F6B86A82CB4}"/>
              </a:ext>
            </a:extLst>
          </p:cNvPr>
          <p:cNvSpPr/>
          <p:nvPr/>
        </p:nvSpPr>
        <p:spPr>
          <a:xfrm>
            <a:off x="6459808" y="144697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257AA6FD-2CD9-4693-9C9B-0A768D874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6482" y="144497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882FD002-628C-4F89-A192-D2C4A13BD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06" y="144983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C29A1C5-23FB-4F24-A77A-DBB0EEF00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112" y="1445073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9C3BCAEE-C649-4053-B764-B05BBEAB2A72}"/>
              </a:ext>
            </a:extLst>
          </p:cNvPr>
          <p:cNvSpPr/>
          <p:nvPr/>
        </p:nvSpPr>
        <p:spPr>
          <a:xfrm>
            <a:off x="5362013" y="144980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E7269273-349B-4A5C-8F46-03E7E7F34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117" y="145016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3" name="직사각형 21">
            <a:extLst>
              <a:ext uri="{FF2B5EF4-FFF2-40B4-BE49-F238E27FC236}">
                <a16:creationId xmlns="" xmlns:a16="http://schemas.microsoft.com/office/drawing/2014/main" id="{38B47122-6D17-4BE2-9334-7F19913CE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942178B4-1060-4421-A269-A4D2D56753BB}"/>
              </a:ext>
            </a:extLst>
          </p:cNvPr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0F3BEDA7-26DF-453C-9BEB-2BAEAAFA8A70}"/>
              </a:ext>
            </a:extLst>
          </p:cNvPr>
          <p:cNvGrpSpPr/>
          <p:nvPr/>
        </p:nvGrpSpPr>
        <p:grpSpPr>
          <a:xfrm>
            <a:off x="4499992" y="1018630"/>
            <a:ext cx="1199121" cy="379283"/>
            <a:chOff x="2483768" y="1393533"/>
            <a:chExt cx="1199121" cy="379283"/>
          </a:xfrm>
        </p:grpSpPr>
        <p:pic>
          <p:nvPicPr>
            <p:cNvPr id="42" name="Picture 38">
              <a:extLst>
                <a:ext uri="{FF2B5EF4-FFF2-40B4-BE49-F238E27FC236}">
                  <a16:creationId xmlns="" xmlns:a16="http://schemas.microsoft.com/office/drawing/2014/main" id="{00AB41F6-6922-4934-AC2F-08815BC33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393533"/>
              <a:ext cx="1102066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6C445966-87D7-4085-BE9A-EA7865EECCDE}"/>
                </a:ext>
              </a:extLst>
            </p:cNvPr>
            <p:cNvSpPr txBox="1"/>
            <p:nvPr/>
          </p:nvSpPr>
          <p:spPr>
            <a:xfrm>
              <a:off x="2643382" y="1441935"/>
              <a:ext cx="103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177</a:t>
              </a: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3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2712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6_4_3_03.svg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TextBox 43"/>
          <p:cNvSpPr txBox="1"/>
          <p:nvPr/>
        </p:nvSpPr>
        <p:spPr>
          <a:xfrm>
            <a:off x="239219" y="20186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     이 몇 개인가요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45EF6927-1CBF-4282-8A68-CB6A21B1C7E9}"/>
                  </a:ext>
                </a:extLst>
              </p:cNvPr>
              <p:cNvSpPr/>
              <p:nvPr/>
            </p:nvSpPr>
            <p:spPr bwMode="auto">
              <a:xfrm>
                <a:off x="447760" y="197221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EF6927-1CBF-4282-8A68-CB6A21B1C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760" y="1972218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9231" b="-15385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id="{7288A6EC-1225-40CA-8C43-71DDCF4F4D91}"/>
                  </a:ext>
                </a:extLst>
              </p:cNvPr>
              <p:cNvSpPr/>
              <p:nvPr/>
            </p:nvSpPr>
            <p:spPr bwMode="auto">
              <a:xfrm>
                <a:off x="1048177" y="198301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dirty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288A6EC-1225-40CA-8C43-71DDCF4F4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8177" y="1983011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0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80894FB7-1445-44C5-9CB1-CE8F9307DB0A}"/>
              </a:ext>
            </a:extLst>
          </p:cNvPr>
          <p:cNvGrpSpPr/>
          <p:nvPr/>
        </p:nvGrpSpPr>
        <p:grpSpPr>
          <a:xfrm>
            <a:off x="3018440" y="4365104"/>
            <a:ext cx="1157516" cy="556221"/>
            <a:chOff x="1417719" y="4175320"/>
            <a:chExt cx="1157516" cy="556221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026142E9-FCDF-4F3E-A920-12AA63D7AC68}"/>
                </a:ext>
              </a:extLst>
            </p:cNvPr>
            <p:cNvSpPr/>
            <p:nvPr/>
          </p:nvSpPr>
          <p:spPr bwMode="auto">
            <a:xfrm>
              <a:off x="1417719" y="4329100"/>
              <a:ext cx="954843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kumimoji="1" lang="ko-KR" altLang="en-US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개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="" xmlns:a16="http://schemas.microsoft.com/office/drawing/2014/main" id="{8DDDCEC5-1E4F-4CAD-88BB-FB09FCDCE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2B227AE-566B-4C4D-BAA1-0336F4A7A080}"/>
              </a:ext>
            </a:extLst>
          </p:cNvPr>
          <p:cNvSpPr/>
          <p:nvPr/>
        </p:nvSpPr>
        <p:spPr>
          <a:xfrm>
            <a:off x="2348193" y="2441602"/>
            <a:ext cx="351599" cy="596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D4B5886-8A48-415D-8C0C-970ADAB95D4F}"/>
                  </a:ext>
                </a:extLst>
              </p:cNvPr>
              <p:cNvSpPr/>
              <p:nvPr/>
            </p:nvSpPr>
            <p:spPr bwMode="auto">
              <a:xfrm>
                <a:off x="2459336" y="2539009"/>
                <a:ext cx="218201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D4B5886-8A48-415D-8C0C-970ADAB95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9336" y="2539009"/>
                <a:ext cx="218201" cy="401873"/>
              </a:xfrm>
              <a:prstGeom prst="rect">
                <a:avLst/>
              </a:prstGeom>
              <a:blipFill rotWithShape="1">
                <a:blip r:embed="rId11"/>
                <a:stretch>
                  <a:fillRect t="-9231" b="-15385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709DF7F2-D63C-43E8-9CD1-01739C1A1EB6}"/>
              </a:ext>
            </a:extLst>
          </p:cNvPr>
          <p:cNvSpPr/>
          <p:nvPr/>
        </p:nvSpPr>
        <p:spPr>
          <a:xfrm>
            <a:off x="2262974" y="2276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119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62FEAD73-14CC-4C41-B06B-57BDF700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5" y="2681155"/>
            <a:ext cx="1272451" cy="1215897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0828E674-F3B4-4222-A7ED-D5FFDCD4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03211" y="2669681"/>
            <a:ext cx="1211859" cy="1207819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6" name="직사각형 55"/>
          <p:cNvSpPr/>
          <p:nvPr/>
        </p:nvSpPr>
        <p:spPr>
          <a:xfrm>
            <a:off x="65312" y="894491"/>
            <a:ext cx="6918956" cy="807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Picture 6">
            <a:extLst>
              <a:ext uri="{FF2B5EF4-FFF2-40B4-BE49-F238E27FC236}">
                <a16:creationId xmlns="" xmlns:a16="http://schemas.microsoft.com/office/drawing/2014/main" id="{2D9E964E-8E34-4CCB-ADE7-71F26C9A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예시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답과 함께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 46"/>
          <p:cNvSpPr/>
          <p:nvPr/>
        </p:nvSpPr>
        <p:spPr>
          <a:xfrm>
            <a:off x="5616116" y="52652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0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41" name="TextBox 43"/>
          <p:cNvSpPr txBox="1"/>
          <p:nvPr/>
        </p:nvSpPr>
        <p:spPr>
          <a:xfrm>
            <a:off x="389043" y="200016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과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중에서 어느 분수가 더 큰가요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 까닭을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0992007F-9BEA-46B6-B565-3E70527D7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누가 치즈를 더 많이 먹었는지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45EF6927-1CBF-4282-8A68-CB6A21B1C7E9}"/>
                  </a:ext>
                </a:extLst>
              </p:cNvPr>
              <p:cNvSpPr/>
              <p:nvPr/>
            </p:nvSpPr>
            <p:spPr bwMode="auto">
              <a:xfrm>
                <a:off x="424111" y="1952836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EF6927-1CBF-4282-8A68-CB6A21B1C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111" y="1952836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21">
            <a:extLst>
              <a:ext uri="{FF2B5EF4-FFF2-40B4-BE49-F238E27FC236}">
                <a16:creationId xmlns="" xmlns:a16="http://schemas.microsoft.com/office/drawing/2014/main" id="{65D40002-5E3E-4EF3-9D6A-07DE39C61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="" xmlns:a16="http://schemas.microsoft.com/office/drawing/2014/main" id="{6A60F04A-0D4E-47D5-8813-EAED6B500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D2F983C4-0A22-49EC-AC1A-143A581BEC4B}"/>
                  </a:ext>
                </a:extLst>
              </p:cNvPr>
              <p:cNvSpPr/>
              <p:nvPr/>
            </p:nvSpPr>
            <p:spPr bwMode="auto">
              <a:xfrm>
                <a:off x="974651" y="196236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2F983C4-0A22-49EC-AC1A-143A581BE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4651" y="1962361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02607DEE-6A1C-4423-81B4-8BA481BB4E60}"/>
              </a:ext>
            </a:extLst>
          </p:cNvPr>
          <p:cNvSpPr/>
          <p:nvPr/>
        </p:nvSpPr>
        <p:spPr>
          <a:xfrm>
            <a:off x="1461304" y="2513610"/>
            <a:ext cx="351599" cy="596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="" xmlns:a16="http://schemas.microsoft.com/office/drawing/2014/main" id="{2702D558-948A-4011-A8AE-4BD27D5850E4}"/>
                  </a:ext>
                </a:extLst>
              </p:cNvPr>
              <p:cNvSpPr/>
              <p:nvPr/>
            </p:nvSpPr>
            <p:spPr bwMode="auto">
              <a:xfrm>
                <a:off x="1572447" y="2611017"/>
                <a:ext cx="218201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702D558-948A-4011-A8AE-4BD27D58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2447" y="2611017"/>
                <a:ext cx="218201" cy="401873"/>
              </a:xfrm>
              <a:prstGeom prst="rect">
                <a:avLst/>
              </a:prstGeom>
              <a:blipFill rotWithShape="1">
                <a:blip r:embed="rId9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99C38879-D1BA-4348-93E3-4FD0A825376C}"/>
              </a:ext>
            </a:extLst>
          </p:cNvPr>
          <p:cNvSpPr/>
          <p:nvPr/>
        </p:nvSpPr>
        <p:spPr>
          <a:xfrm>
            <a:off x="1376085" y="23488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1AA22711-0992-4346-B02B-61CA2BB0AC68}"/>
              </a:ext>
            </a:extLst>
          </p:cNvPr>
          <p:cNvSpPr/>
          <p:nvPr/>
        </p:nvSpPr>
        <p:spPr>
          <a:xfrm>
            <a:off x="4004377" y="2499132"/>
            <a:ext cx="351599" cy="596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C6F8EFD7-7480-466E-95D5-0755ED829C38}"/>
                  </a:ext>
                </a:extLst>
              </p:cNvPr>
              <p:cNvSpPr/>
              <p:nvPr/>
            </p:nvSpPr>
            <p:spPr bwMode="auto">
              <a:xfrm>
                <a:off x="4022013" y="259653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F8EFD7-7480-466E-95D5-0755ED829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22013" y="2596538"/>
                <a:ext cx="319467" cy="401873"/>
              </a:xfrm>
              <a:prstGeom prst="rect">
                <a:avLst/>
              </a:prstGeom>
              <a:blipFill rotWithShape="1">
                <a:blip r:embed="rId10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967304" y="4036040"/>
            <a:ext cx="6007439" cy="1145072"/>
            <a:chOff x="1012833" y="4084128"/>
            <a:chExt cx="6007439" cy="1145072"/>
          </a:xfrm>
        </p:grpSpPr>
        <p:grpSp>
          <p:nvGrpSpPr>
            <p:cNvPr id="70" name="그룹 69">
              <a:extLst>
                <a:ext uri="{FF2B5EF4-FFF2-40B4-BE49-F238E27FC236}">
                  <a16:creationId xmlns="" xmlns:a16="http://schemas.microsoft.com/office/drawing/2014/main" id="{C9CF0C82-5B0B-4680-BE2C-0C75388F0064}"/>
                </a:ext>
              </a:extLst>
            </p:cNvPr>
            <p:cNvGrpSpPr/>
            <p:nvPr/>
          </p:nvGrpSpPr>
          <p:grpSpPr>
            <a:xfrm>
              <a:off x="1012833" y="4084128"/>
              <a:ext cx="6007439" cy="1145072"/>
              <a:chOff x="-3514829" y="3977954"/>
              <a:chExt cx="6007439" cy="114507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id="{5B174CF6-796F-4443-8878-E21586A1174B}"/>
                  </a:ext>
                </a:extLst>
              </p:cNvPr>
              <p:cNvSpPr/>
              <p:nvPr/>
            </p:nvSpPr>
            <p:spPr bwMode="auto">
              <a:xfrm>
                <a:off x="-3514829" y="4079268"/>
                <a:ext cx="5887391" cy="1043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9pPr>
              </a:lstStyle>
              <a:p>
                <a:pPr marL="360000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altLang="ko-KR" sz="1900" b="1" spc="-150" dirty="0" smtClean="0">
                    <a:solidFill>
                      <a:srgbClr val="0070C0"/>
                    </a:solidFill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ko-KR" altLang="en-US" sz="1900" b="1" spc="-150" dirty="0" smtClean="0">
                    <a:solidFill>
                      <a:srgbClr val="0070C0"/>
                    </a:solidFill>
                    <a:latin typeface="맑은 고딕" pitchFamily="50" charset="-127"/>
                    <a:ea typeface="맑은 고딕" pitchFamily="50" charset="-127"/>
                  </a:rPr>
                  <a:t>은    </a:t>
                </a:r>
                <a:r>
                  <a:rPr lang="ko-KR" altLang="en-US" sz="1900" b="1" spc="-150" dirty="0">
                    <a:solidFill>
                      <a:srgbClr val="0070C0"/>
                    </a:solidFill>
                    <a:latin typeface="맑은 고딕" pitchFamily="50" charset="-127"/>
                    <a:ea typeface="맑은 고딕" pitchFamily="50" charset="-127"/>
                  </a:rPr>
                  <a:t>이 </a:t>
                </a:r>
                <a:r>
                  <a:rPr lang="en-US" altLang="ko-KR" sz="1900" b="1" spc="-150" dirty="0">
                    <a:solidFill>
                      <a:srgbClr val="0070C0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r>
                  <a:rPr lang="ko-KR" altLang="en-US" sz="1900" b="1" spc="-150" dirty="0">
                    <a:solidFill>
                      <a:srgbClr val="0070C0"/>
                    </a:solidFill>
                    <a:latin typeface="맑은 고딕" pitchFamily="50" charset="-127"/>
                    <a:ea typeface="맑은 고딕" pitchFamily="50" charset="-127"/>
                  </a:rPr>
                  <a:t>개</a:t>
                </a:r>
                <a:r>
                  <a:rPr lang="en-US" altLang="ko-KR" sz="1900" b="1" spc="-150" dirty="0">
                    <a:solidFill>
                      <a:srgbClr val="0070C0"/>
                    </a:solidFill>
                    <a:latin typeface="맑은 고딕" pitchFamily="50" charset="-127"/>
                    <a:ea typeface="맑은 고딕" pitchFamily="50" charset="-127"/>
                  </a:rPr>
                  <a:t>,     </a:t>
                </a:r>
                <a:r>
                  <a:rPr lang="ko-KR" altLang="en-US" sz="1900" b="1" spc="-150" dirty="0">
                    <a:solidFill>
                      <a:srgbClr val="0070C0"/>
                    </a:solidFill>
                    <a:latin typeface="맑은 고딕" pitchFamily="50" charset="-127"/>
                    <a:ea typeface="맑은 고딕" pitchFamily="50" charset="-127"/>
                  </a:rPr>
                  <a:t>는    이 </a:t>
                </a:r>
                <a:r>
                  <a:rPr lang="en-US" altLang="ko-KR" sz="1900" b="1" spc="-150" dirty="0">
                    <a:solidFill>
                      <a:srgbClr val="0070C0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r>
                  <a:rPr lang="ko-KR" altLang="en-US" sz="1900" b="1" spc="-150" dirty="0">
                    <a:solidFill>
                      <a:srgbClr val="0070C0"/>
                    </a:solidFill>
                    <a:latin typeface="맑은 고딕" pitchFamily="50" charset="-127"/>
                    <a:ea typeface="맑은 고딕" pitchFamily="50" charset="-127"/>
                  </a:rPr>
                  <a:t>개이므로     이     보다 더 큽니다</a:t>
                </a:r>
                <a:r>
                  <a:rPr lang="en-US" altLang="ko-KR" sz="1900" b="1" spc="-150" dirty="0">
                    <a:solidFill>
                      <a:srgbClr val="0070C0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kumimoji="1" lang="ko-KR" altLang="en-US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="" xmlns:a16="http://schemas.microsoft.com/office/drawing/2014/main" id="{D9200F1F-1FB4-4C1F-A8DD-F532D674B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32610" y="3977954"/>
                <a:ext cx="360000" cy="3550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>
                  <a:extLst>
                    <a:ext uri="{FF2B5EF4-FFF2-40B4-BE49-F238E27FC236}">
                      <a16:creationId xmlns="" xmlns:a16="http://schemas.microsoft.com/office/drawing/2014/main" id="{820FF4D8-3B94-469B-A368-63507D9394CC}"/>
                    </a:ext>
                  </a:extLst>
                </p:cNvPr>
                <p:cNvSpPr/>
                <p:nvPr/>
              </p:nvSpPr>
              <p:spPr bwMode="auto">
                <a:xfrm>
                  <a:off x="1389745" y="4259127"/>
                  <a:ext cx="319467" cy="40187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b="1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20FF4D8-3B94-469B-A368-63507D9394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89745" y="4259127"/>
                  <a:ext cx="319467" cy="401873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t="-7576" b="-13636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>
                  <a:extLst>
                    <a:ext uri="{FF2B5EF4-FFF2-40B4-BE49-F238E27FC236}">
                      <a16:creationId xmlns="" xmlns:a16="http://schemas.microsoft.com/office/drawing/2014/main" id="{BAC067AB-967F-4922-8E26-C5442E7895F7}"/>
                    </a:ext>
                  </a:extLst>
                </p:cNvPr>
                <p:cNvSpPr/>
                <p:nvPr/>
              </p:nvSpPr>
              <p:spPr bwMode="auto">
                <a:xfrm>
                  <a:off x="2890376" y="4289302"/>
                  <a:ext cx="319467" cy="40187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ko-KR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b="1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77" name="직사각형 7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AC067AB-967F-4922-8E26-C5442E7895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90376" y="4289302"/>
                  <a:ext cx="319467" cy="401873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t="-9091" b="-13636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148581AB-6D9C-477A-8E62-4E4C3205F886}"/>
                    </a:ext>
                  </a:extLst>
                </p:cNvPr>
                <p:cNvSpPr/>
                <p:nvPr/>
              </p:nvSpPr>
              <p:spPr bwMode="auto">
                <a:xfrm>
                  <a:off x="1924620" y="4259127"/>
                  <a:ext cx="319467" cy="40187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b="1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48581AB-6D9C-477A-8E62-4E4C3205F8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24620" y="4259127"/>
                  <a:ext cx="319467" cy="401873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t="-7576" b="-13636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A9F4425C-3E1F-40B1-AFB2-B739AB73D929}"/>
                    </a:ext>
                  </a:extLst>
                </p:cNvPr>
                <p:cNvSpPr/>
                <p:nvPr/>
              </p:nvSpPr>
              <p:spPr bwMode="auto">
                <a:xfrm>
                  <a:off x="3391722" y="4289302"/>
                  <a:ext cx="319467" cy="40187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b="1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9F4425C-3E1F-40B1-AFB2-B739AB73D9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91722" y="4289302"/>
                  <a:ext cx="319467" cy="401873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t="-9091" b="-13636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="" xmlns:a16="http://schemas.microsoft.com/office/drawing/2014/main" id="{2B3B1B0C-21BA-440F-89BD-8353AC9ED753}"/>
                    </a:ext>
                  </a:extLst>
                </p:cNvPr>
                <p:cNvSpPr/>
                <p:nvPr/>
              </p:nvSpPr>
              <p:spPr bwMode="auto">
                <a:xfrm>
                  <a:off x="5004048" y="4259127"/>
                  <a:ext cx="319467" cy="40187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b="1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2B3B1B0C-21BA-440F-89BD-8353AC9ED7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4048" y="4259127"/>
                  <a:ext cx="319467" cy="401873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t="-7576" b="-13636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="" xmlns:a16="http://schemas.microsoft.com/office/drawing/2014/main" id="{D69BE8D1-75CB-43DB-BD13-8A6769CCCFFF}"/>
                    </a:ext>
                  </a:extLst>
                </p:cNvPr>
                <p:cNvSpPr/>
                <p:nvPr/>
              </p:nvSpPr>
              <p:spPr bwMode="auto">
                <a:xfrm>
                  <a:off x="5544108" y="4268363"/>
                  <a:ext cx="319467" cy="40187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ko-KR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b="1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69BE8D1-75CB-43DB-BD13-8A6769CCCF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44108" y="4268363"/>
                  <a:ext cx="319467" cy="401873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t="-7576" b="-15152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2" name="Picture 2">
              <a:extLst>
                <a:ext uri="{FF2B5EF4-FFF2-40B4-BE49-F238E27FC236}">
                  <a16:creationId xmlns="" xmlns:a16="http://schemas.microsoft.com/office/drawing/2014/main" id="{D7A52A30-53CF-482E-9256-8B8CC8A64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293" y="4370486"/>
              <a:ext cx="298158" cy="239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1A814515-2AAB-4D2D-9FA1-B1234226580F}"/>
              </a:ext>
            </a:extLst>
          </p:cNvPr>
          <p:cNvSpPr/>
          <p:nvPr/>
        </p:nvSpPr>
        <p:spPr>
          <a:xfrm>
            <a:off x="5370923" y="143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0EB8B47E-98E0-40E5-8F68-983E675B959E}"/>
              </a:ext>
            </a:extLst>
          </p:cNvPr>
          <p:cNvSpPr/>
          <p:nvPr/>
        </p:nvSpPr>
        <p:spPr>
          <a:xfrm>
            <a:off x="4814135" y="14350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DF754096-1AA0-4B21-B653-FFDEF13F18AF}"/>
              </a:ext>
            </a:extLst>
          </p:cNvPr>
          <p:cNvSpPr/>
          <p:nvPr/>
        </p:nvSpPr>
        <p:spPr>
          <a:xfrm>
            <a:off x="4257800" y="143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CD232560-6AB1-49C8-895C-666B0BE7E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6679" y="143335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65C55B71-F73F-48FB-A7B3-512FC3CA8A1B}"/>
              </a:ext>
            </a:extLst>
          </p:cNvPr>
          <p:cNvSpPr/>
          <p:nvPr/>
        </p:nvSpPr>
        <p:spPr>
          <a:xfrm>
            <a:off x="6462994" y="14350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A0707A10-24D1-46E6-8DE4-98ADC8715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9668" y="143302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2977809B-9B7E-47A4-BB4B-995BCB652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298" y="1433123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A1C29229-23E1-4713-AD7C-2DE8E3D8D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303" y="143821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D58A66DD-EAA6-4170-BEBB-A3E9B9420DF4}"/>
              </a:ext>
            </a:extLst>
          </p:cNvPr>
          <p:cNvSpPr/>
          <p:nvPr/>
        </p:nvSpPr>
        <p:spPr>
          <a:xfrm>
            <a:off x="5905500" y="143785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E3990F58-4E24-47A2-BEC7-E18607FD6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292" y="143788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6BEE3250-2806-4088-90C1-5174EEEB2A20}"/>
              </a:ext>
            </a:extLst>
          </p:cNvPr>
          <p:cNvGrpSpPr/>
          <p:nvPr/>
        </p:nvGrpSpPr>
        <p:grpSpPr>
          <a:xfrm>
            <a:off x="4499992" y="1018630"/>
            <a:ext cx="1199121" cy="379283"/>
            <a:chOff x="2483768" y="1393533"/>
            <a:chExt cx="1199121" cy="379283"/>
          </a:xfrm>
        </p:grpSpPr>
        <p:pic>
          <p:nvPicPr>
            <p:cNvPr id="51" name="Picture 38">
              <a:extLst>
                <a:ext uri="{FF2B5EF4-FFF2-40B4-BE49-F238E27FC236}">
                  <a16:creationId xmlns="" xmlns:a16="http://schemas.microsoft.com/office/drawing/2014/main" id="{143A0C8F-3CBE-490A-A423-2E33484FC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393533"/>
              <a:ext cx="1102066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F12E0904-7C26-4E08-8839-DFA76DD492E5}"/>
                </a:ext>
              </a:extLst>
            </p:cNvPr>
            <p:cNvSpPr txBox="1"/>
            <p:nvPr/>
          </p:nvSpPr>
          <p:spPr>
            <a:xfrm>
              <a:off x="2643382" y="1441935"/>
              <a:ext cx="103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177</a:t>
              </a: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5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16869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6_4_3_04.svg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68193" y="4035706"/>
            <a:ext cx="793882" cy="677354"/>
            <a:chOff x="539552" y="3287504"/>
            <a:chExt cx="793882" cy="677354"/>
          </a:xfrm>
        </p:grpSpPr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C9CF0C82-5B0B-4680-BE2C-0C75388F0064}"/>
                </a:ext>
              </a:extLst>
            </p:cNvPr>
            <p:cNvGrpSpPr/>
            <p:nvPr/>
          </p:nvGrpSpPr>
          <p:grpSpPr>
            <a:xfrm>
              <a:off x="539552" y="3287504"/>
              <a:ext cx="793882" cy="677354"/>
              <a:chOff x="-3514828" y="4086993"/>
              <a:chExt cx="793882" cy="677354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="" xmlns:a16="http://schemas.microsoft.com/office/drawing/2014/main" id="{5B174CF6-796F-4443-8878-E21586A1174B}"/>
                  </a:ext>
                </a:extLst>
              </p:cNvPr>
              <p:cNvSpPr/>
              <p:nvPr/>
            </p:nvSpPr>
            <p:spPr bwMode="auto">
              <a:xfrm>
                <a:off x="-3514828" y="4175320"/>
                <a:ext cx="613882" cy="5890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:endParaRPr kumimoji="1" lang="ko-KR" altLang="en-US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="" xmlns:a16="http://schemas.microsoft.com/office/drawing/2014/main" id="{D9200F1F-1FB4-4C1F-A8DD-F532D674B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3080946" y="4086993"/>
                <a:ext cx="360000" cy="3550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="" xmlns:a16="http://schemas.microsoft.com/office/drawing/2014/main" id="{4629249A-7D6C-4259-B3B9-B7F58C5606FD}"/>
                    </a:ext>
                  </a:extLst>
                </p:cNvPr>
                <p:cNvSpPr/>
                <p:nvPr/>
              </p:nvSpPr>
              <p:spPr bwMode="auto">
                <a:xfrm>
                  <a:off x="741673" y="3465004"/>
                  <a:ext cx="319467" cy="40187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dirty="0" smtClean="0">
                                <a:solidFill>
                                  <a:schemeClr val="accent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b="1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b="1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4629249A-7D6C-4259-B3B9-B7F58C5606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1673" y="3465004"/>
                  <a:ext cx="319467" cy="40187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t="-7576" b="-13636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9D9F76D2-BB52-4733-B851-58E4D30CE9B5}"/>
              </a:ext>
            </a:extLst>
          </p:cNvPr>
          <p:cNvSpPr/>
          <p:nvPr/>
        </p:nvSpPr>
        <p:spPr>
          <a:xfrm>
            <a:off x="1056813" y="39690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43"/>
          <p:cNvSpPr txBox="1"/>
          <p:nvPr/>
        </p:nvSpPr>
        <p:spPr>
          <a:xfrm>
            <a:off x="741886" y="4340423"/>
            <a:ext cx="25439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6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62FEAD73-14CC-4C41-B06B-57BDF700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5" y="2681155"/>
            <a:ext cx="1272451" cy="1215897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0828E674-F3B4-4222-A7ED-D5FFDCD4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03211" y="2669681"/>
            <a:ext cx="1211859" cy="1207819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9" name="직사각형 38"/>
          <p:cNvSpPr/>
          <p:nvPr/>
        </p:nvSpPr>
        <p:spPr>
          <a:xfrm>
            <a:off x="65312" y="894491"/>
            <a:ext cx="6918956" cy="807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Picture 6">
            <a:extLst>
              <a:ext uri="{FF2B5EF4-FFF2-40B4-BE49-F238E27FC236}">
                <a16:creationId xmlns="" xmlns:a16="http://schemas.microsoft.com/office/drawing/2014/main" id="{2D9E964E-8E34-4CCB-ADE7-71F26C9A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0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0992007F-9BEA-46B6-B565-3E70527D7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누가 치즈를 더 많이 먹었는지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직사각형 21">
            <a:extLst>
              <a:ext uri="{FF2B5EF4-FFF2-40B4-BE49-F238E27FC236}">
                <a16:creationId xmlns="" xmlns:a16="http://schemas.microsoft.com/office/drawing/2014/main" id="{65D40002-5E3E-4EF3-9D6A-07DE39C61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="" xmlns:a16="http://schemas.microsoft.com/office/drawing/2014/main" id="{6A60F04A-0D4E-47D5-8813-EAED6B500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37" name="직사각형 21">
            <a:extLst>
              <a:ext uri="{FF2B5EF4-FFF2-40B4-BE49-F238E27FC236}">
                <a16:creationId xmlns="" xmlns:a16="http://schemas.microsoft.com/office/drawing/2014/main" id="{4446E397-E84B-4140-A4C5-27DCFC139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CC9A0DA5-C62E-4F3E-B892-2CA64F95D12E}"/>
              </a:ext>
            </a:extLst>
          </p:cNvPr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3">
            <a:extLst>
              <a:ext uri="{FF2B5EF4-FFF2-40B4-BE49-F238E27FC236}">
                <a16:creationId xmlns="" xmlns:a16="http://schemas.microsoft.com/office/drawing/2014/main" id="{0387C538-1F1F-4F36-A1C9-BCB51B3A2EF6}"/>
              </a:ext>
            </a:extLst>
          </p:cNvPr>
          <p:cNvSpPr txBox="1"/>
          <p:nvPr/>
        </p:nvSpPr>
        <p:spPr>
          <a:xfrm>
            <a:off x="389043" y="200016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누가 치즈를 더 많이 먹었나요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72922075-20B6-4604-B58C-F97ECC70E254}"/>
              </a:ext>
            </a:extLst>
          </p:cNvPr>
          <p:cNvSpPr/>
          <p:nvPr/>
        </p:nvSpPr>
        <p:spPr>
          <a:xfrm>
            <a:off x="5370923" y="144117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D27BA677-1D96-40D6-A961-ED8793ADBEC8}"/>
              </a:ext>
            </a:extLst>
          </p:cNvPr>
          <p:cNvSpPr/>
          <p:nvPr/>
        </p:nvSpPr>
        <p:spPr>
          <a:xfrm>
            <a:off x="4814135" y="144238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276D30BF-A1C0-4CD2-BFC0-442A4A8F9B8F}"/>
              </a:ext>
            </a:extLst>
          </p:cNvPr>
          <p:cNvSpPr/>
          <p:nvPr/>
        </p:nvSpPr>
        <p:spPr>
          <a:xfrm>
            <a:off x="4257800" y="1444008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AD032A74-59F6-4FE0-A642-F9C4F16DD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6679" y="144071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8050A249-10E5-4E82-B633-9492A57CE8F9}"/>
              </a:ext>
            </a:extLst>
          </p:cNvPr>
          <p:cNvSpPr/>
          <p:nvPr/>
        </p:nvSpPr>
        <p:spPr>
          <a:xfrm>
            <a:off x="5917803" y="144238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7CE61115-E2BF-430E-91ED-F0D3F3B4F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9668" y="1440393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59BE1372-EC92-4F67-A27F-3E4FA1431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303" y="144557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2C98B6FB-0293-4418-AF7A-2FF334EDC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292" y="144524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0A0EB5B5-E624-4DFA-9929-90FDA4D48DC4}"/>
              </a:ext>
            </a:extLst>
          </p:cNvPr>
          <p:cNvSpPr/>
          <p:nvPr/>
        </p:nvSpPr>
        <p:spPr>
          <a:xfrm>
            <a:off x="6462994" y="144521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BA9F7174-3E50-44C4-8889-48D85AA31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298" y="1440487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C02C6578-9E4E-41E4-8BAD-3B822FB4A4FB}"/>
              </a:ext>
            </a:extLst>
          </p:cNvPr>
          <p:cNvGrpSpPr/>
          <p:nvPr/>
        </p:nvGrpSpPr>
        <p:grpSpPr>
          <a:xfrm>
            <a:off x="3239852" y="4024907"/>
            <a:ext cx="1157516" cy="556221"/>
            <a:chOff x="1417719" y="4175320"/>
            <a:chExt cx="1157516" cy="556221"/>
          </a:xfrm>
        </p:grpSpPr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28320A53-FF51-41F9-A3D6-BB479202A8A3}"/>
                </a:ext>
              </a:extLst>
            </p:cNvPr>
            <p:cNvSpPr/>
            <p:nvPr/>
          </p:nvSpPr>
          <p:spPr bwMode="auto">
            <a:xfrm>
              <a:off x="1417719" y="4329100"/>
              <a:ext cx="954843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딸기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="" xmlns:a16="http://schemas.microsoft.com/office/drawing/2014/main" id="{161D8CD1-A762-4D1E-9ED8-13B25FE97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52850501-1CF3-408C-844D-D876127A11C0}"/>
              </a:ext>
            </a:extLst>
          </p:cNvPr>
          <p:cNvGrpSpPr/>
          <p:nvPr/>
        </p:nvGrpSpPr>
        <p:grpSpPr>
          <a:xfrm>
            <a:off x="4499992" y="1018630"/>
            <a:ext cx="1199121" cy="379283"/>
            <a:chOff x="2483768" y="1393533"/>
            <a:chExt cx="1199121" cy="379283"/>
          </a:xfrm>
        </p:grpSpPr>
        <p:pic>
          <p:nvPicPr>
            <p:cNvPr id="43" name="Picture 38">
              <a:extLst>
                <a:ext uri="{FF2B5EF4-FFF2-40B4-BE49-F238E27FC236}">
                  <a16:creationId xmlns="" xmlns:a16="http://schemas.microsoft.com/office/drawing/2014/main" id="{C065F212-9049-44EF-AE71-A745948E3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393533"/>
              <a:ext cx="1102066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DAD3F833-FF74-4D34-8C8D-033C29F3D496}"/>
                </a:ext>
              </a:extLst>
            </p:cNvPr>
            <p:cNvSpPr txBox="1"/>
            <p:nvPr/>
          </p:nvSpPr>
          <p:spPr>
            <a:xfrm>
              <a:off x="2643382" y="1441935"/>
              <a:ext cx="103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177</a:t>
              </a: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02607DEE-6A1C-4423-81B4-8BA481BB4E60}"/>
              </a:ext>
            </a:extLst>
          </p:cNvPr>
          <p:cNvSpPr/>
          <p:nvPr/>
        </p:nvSpPr>
        <p:spPr>
          <a:xfrm>
            <a:off x="1461304" y="2513610"/>
            <a:ext cx="351599" cy="596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2702D558-948A-4011-A8AE-4BD27D5850E4}"/>
                  </a:ext>
                </a:extLst>
              </p:cNvPr>
              <p:cNvSpPr/>
              <p:nvPr/>
            </p:nvSpPr>
            <p:spPr bwMode="auto">
              <a:xfrm>
                <a:off x="1572447" y="2611017"/>
                <a:ext cx="218201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702D558-948A-4011-A8AE-4BD27D585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2447" y="2611017"/>
                <a:ext cx="218201" cy="401873"/>
              </a:xfrm>
              <a:prstGeom prst="rect">
                <a:avLst/>
              </a:prstGeom>
              <a:blipFill rotWithShape="1">
                <a:blip r:embed="rId9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1AA22711-0992-4346-B02B-61CA2BB0AC68}"/>
              </a:ext>
            </a:extLst>
          </p:cNvPr>
          <p:cNvSpPr/>
          <p:nvPr/>
        </p:nvSpPr>
        <p:spPr>
          <a:xfrm>
            <a:off x="4004377" y="2499132"/>
            <a:ext cx="351599" cy="596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C6F8EFD7-7480-466E-95D5-0755ED829C38}"/>
                  </a:ext>
                </a:extLst>
              </p:cNvPr>
              <p:cNvSpPr/>
              <p:nvPr/>
            </p:nvSpPr>
            <p:spPr bwMode="auto">
              <a:xfrm>
                <a:off x="4022013" y="259653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F8EFD7-7480-466E-95D5-0755ED829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22013" y="2596538"/>
                <a:ext cx="319467" cy="401873"/>
              </a:xfrm>
              <a:prstGeom prst="rect">
                <a:avLst/>
              </a:prstGeom>
              <a:blipFill rotWithShape="1">
                <a:blip r:embed="rId10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99C38879-D1BA-4348-93E3-4FD0A825376C}"/>
              </a:ext>
            </a:extLst>
          </p:cNvPr>
          <p:cNvSpPr/>
          <p:nvPr/>
        </p:nvSpPr>
        <p:spPr>
          <a:xfrm>
            <a:off x="1376085" y="23488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1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7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79448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와  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의 크기를 비교해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62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사용자가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클릭할 경우 아래의 그림으로 대체됨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#2-1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클릭할 경우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#2-2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클릭할 경우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13076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75788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6_4_4_01.svg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="" xmlns:a16="http://schemas.microsoft.com/office/drawing/2014/main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17" name="타원 116">
            <a:extLst>
              <a:ext uri="{FF2B5EF4-FFF2-40B4-BE49-F238E27FC236}">
                <a16:creationId xmlns="" xmlns:a16="http://schemas.microsoft.com/office/drawing/2014/main" id="{AAFA4F95-A729-4717-9EEF-1D73F2202004}"/>
              </a:ext>
            </a:extLst>
          </p:cNvPr>
          <p:cNvSpPr/>
          <p:nvPr/>
        </p:nvSpPr>
        <p:spPr>
          <a:xfrm>
            <a:off x="6563714" y="50131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539F8F47-EB8F-4313-9EFF-D04FD4E106F2}"/>
              </a:ext>
            </a:extLst>
          </p:cNvPr>
          <p:cNvSpPr/>
          <p:nvPr/>
        </p:nvSpPr>
        <p:spPr>
          <a:xfrm>
            <a:off x="4933827" y="12307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>
            <a:extLst>
              <a:ext uri="{FF2B5EF4-FFF2-40B4-BE49-F238E27FC236}">
                <a16:creationId xmlns="" xmlns:a16="http://schemas.microsoft.com/office/drawing/2014/main" id="{3A8D03CD-5872-4876-8F44-FDD5D785A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="" xmlns:a16="http://schemas.microsoft.com/office/drawing/2014/main" id="{6E2A6275-8067-4C8C-A884-0BB099C20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38F9F521-AB89-4D9F-9BFE-B3988B9EBC23}"/>
              </a:ext>
            </a:extLst>
          </p:cNvPr>
          <p:cNvSpPr/>
          <p:nvPr/>
        </p:nvSpPr>
        <p:spPr>
          <a:xfrm>
            <a:off x="6461405" y="15131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78648912-FE01-4552-92E8-4E23499D50AA}"/>
              </a:ext>
            </a:extLst>
          </p:cNvPr>
          <p:cNvSpPr/>
          <p:nvPr/>
        </p:nvSpPr>
        <p:spPr>
          <a:xfrm>
            <a:off x="5912692" y="151439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A285214B-579D-40C7-AC96-EDEB0C16B4C7}"/>
              </a:ext>
            </a:extLst>
          </p:cNvPr>
          <p:cNvSpPr/>
          <p:nvPr/>
        </p:nvSpPr>
        <p:spPr>
          <a:xfrm>
            <a:off x="5366390" y="15160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49540E7-1703-4BF4-AB08-A48D4B99F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5269" y="1512727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EF48B227-FB13-456C-8B18-CD294C1B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7796" y="1517583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844B0EFD-5A3F-45BA-80F5-35B63FEE1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785" y="1517257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DD3D5A94-BCC7-4275-B512-089824034D1F}"/>
              </a:ext>
            </a:extLst>
          </p:cNvPr>
          <p:cNvSpPr/>
          <p:nvPr/>
        </p:nvSpPr>
        <p:spPr>
          <a:xfrm>
            <a:off x="4814792" y="151722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7649B85-C1F0-48CA-BB5F-41B734AC0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4172" y="151240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id="{72BA2E1A-98BA-4D79-89F7-74323BC7F41F}"/>
                  </a:ext>
                </a:extLst>
              </p:cNvPr>
              <p:cNvSpPr/>
              <p:nvPr/>
            </p:nvSpPr>
            <p:spPr bwMode="auto">
              <a:xfrm>
                <a:off x="476958" y="105722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2BA2E1A-98BA-4D79-89F7-74323BC7F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958" y="1057228"/>
                <a:ext cx="319467" cy="401873"/>
              </a:xfrm>
              <a:prstGeom prst="rect">
                <a:avLst/>
              </a:prstGeom>
              <a:blipFill rotWithShape="1">
                <a:blip r:embed="rId4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81D8C562-5A5F-4EEA-B6F0-7A6D592A5E72}"/>
                  </a:ext>
                </a:extLst>
              </p:cNvPr>
              <p:cNvSpPr/>
              <p:nvPr/>
            </p:nvSpPr>
            <p:spPr bwMode="auto">
              <a:xfrm>
                <a:off x="1084181" y="105722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D8C562-5A5F-4EEA-B6F0-7A6D592A5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4181" y="1057228"/>
                <a:ext cx="319467" cy="401873"/>
              </a:xfrm>
              <a:prstGeom prst="rect">
                <a:avLst/>
              </a:prstGeom>
              <a:blipFill rotWithShape="1">
                <a:blip r:embed="rId5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2">
            <a:extLst>
              <a:ext uri="{FF2B5EF4-FFF2-40B4-BE49-F238E27FC236}">
                <a16:creationId xmlns="" xmlns:a16="http://schemas.microsoft.com/office/drawing/2014/main" id="{A18C6A4C-DCCC-46FF-9881-37C8DBBC3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0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43">
            <a:extLst>
              <a:ext uri="{FF2B5EF4-FFF2-40B4-BE49-F238E27FC236}">
                <a16:creationId xmlns="" xmlns:a16="http://schemas.microsoft.com/office/drawing/2014/main" id="{4C5D5DF4-6F1C-4F27-A3B5-65F1A5F704CB}"/>
              </a:ext>
            </a:extLst>
          </p:cNvPr>
          <p:cNvSpPr txBox="1"/>
          <p:nvPr/>
        </p:nvSpPr>
        <p:spPr>
          <a:xfrm>
            <a:off x="389043" y="200016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와     만큼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="" xmlns:a16="http://schemas.microsoft.com/office/drawing/2014/main" id="{C1C2C8CE-EDCA-436F-B5A4-09C0563518FC}"/>
                  </a:ext>
                </a:extLst>
              </p:cNvPr>
              <p:cNvSpPr/>
              <p:nvPr/>
            </p:nvSpPr>
            <p:spPr bwMode="auto">
              <a:xfrm>
                <a:off x="422304" y="196453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C2C8CE-EDCA-436F-B5A4-09C056351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304" y="1964539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097381E4-755E-4F6C-B06C-D4B94B8B9064}"/>
                  </a:ext>
                </a:extLst>
              </p:cNvPr>
              <p:cNvSpPr/>
              <p:nvPr/>
            </p:nvSpPr>
            <p:spPr bwMode="auto">
              <a:xfrm>
                <a:off x="984465" y="196453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381E4-755E-4F6C-B06C-D4B94B8B9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4465" y="1964539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44C6EFA-4B75-436C-991C-F4626C338B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640" y="2649352"/>
            <a:ext cx="5452963" cy="212914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CA583B05-2F17-4BA5-85E4-C55331F342C7}"/>
              </a:ext>
            </a:extLst>
          </p:cNvPr>
          <p:cNvSpPr/>
          <p:nvPr/>
        </p:nvSpPr>
        <p:spPr>
          <a:xfrm>
            <a:off x="503548" y="2780928"/>
            <a:ext cx="577155" cy="830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="" xmlns:a16="http://schemas.microsoft.com/office/drawing/2014/main" id="{AE450C69-1BC0-4C17-860C-EAE9A741A888}"/>
              </a:ext>
            </a:extLst>
          </p:cNvPr>
          <p:cNvSpPr/>
          <p:nvPr/>
        </p:nvSpPr>
        <p:spPr>
          <a:xfrm>
            <a:off x="503548" y="3966608"/>
            <a:ext cx="577155" cy="830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="" xmlns:a16="http://schemas.microsoft.com/office/drawing/2014/main" id="{BF2B72C4-E52A-4953-9209-5932E3752652}"/>
                  </a:ext>
                </a:extLst>
              </p:cNvPr>
              <p:cNvSpPr/>
              <p:nvPr/>
            </p:nvSpPr>
            <p:spPr bwMode="auto">
              <a:xfrm>
                <a:off x="680034" y="297671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F2B72C4-E52A-4953-9209-5932E3752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034" y="2976718"/>
                <a:ext cx="319467" cy="401873"/>
              </a:xfrm>
              <a:prstGeom prst="rect">
                <a:avLst/>
              </a:prstGeom>
              <a:blipFill rotWithShape="1">
                <a:blip r:embed="rId10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0BACEC53-0140-4068-93BC-1D6857F6D99B}"/>
                  </a:ext>
                </a:extLst>
              </p:cNvPr>
              <p:cNvSpPr/>
              <p:nvPr/>
            </p:nvSpPr>
            <p:spPr bwMode="auto">
              <a:xfrm>
                <a:off x="670798" y="4171707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ACEC53-0140-4068-93BC-1D6857F6D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798" y="4171707"/>
                <a:ext cx="319467" cy="401873"/>
              </a:xfrm>
              <a:prstGeom prst="rect">
                <a:avLst/>
              </a:prstGeom>
              <a:blipFill rotWithShape="1">
                <a:blip r:embed="rId11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06087406-BF44-4E23-9485-55F8F917C051}"/>
              </a:ext>
            </a:extLst>
          </p:cNvPr>
          <p:cNvSpPr/>
          <p:nvPr/>
        </p:nvSpPr>
        <p:spPr>
          <a:xfrm>
            <a:off x="1560883" y="2607429"/>
            <a:ext cx="63565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2">
            <a:extLst>
              <a:ext uri="{FF2B5EF4-FFF2-40B4-BE49-F238E27FC236}">
                <a16:creationId xmlns="" xmlns:a16="http://schemas.microsoft.com/office/drawing/2014/main" id="{36CE9890-AC65-4F48-B9FA-6358610A1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05" y="2996952"/>
            <a:ext cx="312274" cy="42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="" xmlns:a16="http://schemas.microsoft.com/office/drawing/2014/main" id="{F61E8B12-B017-47F8-9D83-332F040C7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05" y="4155260"/>
            <a:ext cx="312274" cy="42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266C544D-2BB2-48C2-A893-A17023FD290F}"/>
              </a:ext>
            </a:extLst>
          </p:cNvPr>
          <p:cNvSpPr/>
          <p:nvPr/>
        </p:nvSpPr>
        <p:spPr>
          <a:xfrm>
            <a:off x="1560883" y="3776068"/>
            <a:ext cx="63565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20803AF2-442A-4208-8537-B219551B416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55436"/>
          <a:stretch/>
        </p:blipFill>
        <p:spPr>
          <a:xfrm>
            <a:off x="7198855" y="2244962"/>
            <a:ext cx="1902938" cy="33532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="" xmlns:a16="http://schemas.microsoft.com/office/drawing/2014/main" id="{5A88DB6E-818F-482E-BAC7-62DDF8BAB65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098" t="60363" r="1098" b="-4927"/>
          <a:stretch/>
        </p:blipFill>
        <p:spPr>
          <a:xfrm>
            <a:off x="7198855" y="2838710"/>
            <a:ext cx="1902938" cy="3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7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="" xmlns:a16="http://schemas.microsoft.com/office/drawing/2014/main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17" name="타원 116">
            <a:extLst>
              <a:ext uri="{FF2B5EF4-FFF2-40B4-BE49-F238E27FC236}">
                <a16:creationId xmlns="" xmlns:a16="http://schemas.microsoft.com/office/drawing/2014/main" id="{AAFA4F95-A729-4717-9EEF-1D73F2202004}"/>
              </a:ext>
            </a:extLst>
          </p:cNvPr>
          <p:cNvSpPr/>
          <p:nvPr/>
        </p:nvSpPr>
        <p:spPr>
          <a:xfrm>
            <a:off x="5574582" y="52223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>
            <a:extLst>
              <a:ext uri="{FF2B5EF4-FFF2-40B4-BE49-F238E27FC236}">
                <a16:creationId xmlns="" xmlns:a16="http://schemas.microsoft.com/office/drawing/2014/main" id="{3A8D03CD-5872-4876-8F44-FDD5D785A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="" xmlns:a16="http://schemas.microsoft.com/office/drawing/2014/main" id="{6E2A6275-8067-4C8C-A884-0BB099C20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="" xmlns:a16="http://schemas.microsoft.com/office/drawing/2014/main" id="{A18C6A4C-DCCC-46FF-9881-37C8DBBC3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0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43">
            <a:extLst>
              <a:ext uri="{FF2B5EF4-FFF2-40B4-BE49-F238E27FC236}">
                <a16:creationId xmlns="" xmlns:a16="http://schemas.microsoft.com/office/drawing/2014/main" id="{4C5D5DF4-6F1C-4F27-A3B5-65F1A5F704CB}"/>
              </a:ext>
            </a:extLst>
          </p:cNvPr>
          <p:cNvSpPr txBox="1"/>
          <p:nvPr/>
        </p:nvSpPr>
        <p:spPr>
          <a:xfrm>
            <a:off x="389043" y="200016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와     는     이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몇 개인가요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6B19D3A0-DF74-4694-AF5B-107BB8F657A1}"/>
                  </a:ext>
                </a:extLst>
              </p:cNvPr>
              <p:cNvSpPr/>
              <p:nvPr/>
            </p:nvSpPr>
            <p:spPr bwMode="auto">
              <a:xfrm>
                <a:off x="1547664" y="1939076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B19D3A0-DF74-4694-AF5B-107BB8F65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664" y="1939076"/>
                <a:ext cx="319467" cy="401873"/>
              </a:xfrm>
              <a:prstGeom prst="rect">
                <a:avLst/>
              </a:prstGeom>
              <a:blipFill rotWithShape="1">
                <a:blip r:embed="rId4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DA2B031B-5F99-4B81-A8C4-042643ACCD15}"/>
              </a:ext>
            </a:extLst>
          </p:cNvPr>
          <p:cNvGrpSpPr/>
          <p:nvPr/>
        </p:nvGrpSpPr>
        <p:grpSpPr>
          <a:xfrm>
            <a:off x="5354852" y="2934180"/>
            <a:ext cx="1157516" cy="556221"/>
            <a:chOff x="1417719" y="4175320"/>
            <a:chExt cx="1157516" cy="556221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F846CF31-A2FF-464E-96A7-C05476BCF1A4}"/>
                </a:ext>
              </a:extLst>
            </p:cNvPr>
            <p:cNvSpPr/>
            <p:nvPr/>
          </p:nvSpPr>
          <p:spPr bwMode="auto">
            <a:xfrm>
              <a:off x="1417719" y="4329100"/>
              <a:ext cx="954843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개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="" xmlns:a16="http://schemas.microsoft.com/office/drawing/2014/main" id="{FD9DEFE0-EF60-4937-859C-9CDE1B9DB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239C0E9C-3286-48D9-B6B3-63E5507EBA60}"/>
              </a:ext>
            </a:extLst>
          </p:cNvPr>
          <p:cNvGrpSpPr/>
          <p:nvPr/>
        </p:nvGrpSpPr>
        <p:grpSpPr>
          <a:xfrm>
            <a:off x="5362582" y="3836230"/>
            <a:ext cx="1157516" cy="556221"/>
            <a:chOff x="1417719" y="4175320"/>
            <a:chExt cx="1157516" cy="556221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C2A252F7-61E5-4762-B3D1-F7B558CF7DA6}"/>
                </a:ext>
              </a:extLst>
            </p:cNvPr>
            <p:cNvSpPr/>
            <p:nvPr/>
          </p:nvSpPr>
          <p:spPr bwMode="auto">
            <a:xfrm>
              <a:off x="1417719" y="4329100"/>
              <a:ext cx="954843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개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="" xmlns:a16="http://schemas.microsoft.com/office/drawing/2014/main" id="{58CAAF9E-A8B0-48A1-99EE-52DB53C4A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BF4D602C-0D8E-4545-B72F-DEA281DE7CEB}"/>
              </a:ext>
            </a:extLst>
          </p:cNvPr>
          <p:cNvSpPr/>
          <p:nvPr/>
        </p:nvSpPr>
        <p:spPr>
          <a:xfrm>
            <a:off x="6462608" y="15131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FE7DD694-5882-4995-A5A5-AC682378CE7C}"/>
              </a:ext>
            </a:extLst>
          </p:cNvPr>
          <p:cNvSpPr/>
          <p:nvPr/>
        </p:nvSpPr>
        <p:spPr>
          <a:xfrm>
            <a:off x="5913895" y="151439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E60799C8-720D-4831-AFA4-CC4316C6619D}"/>
              </a:ext>
            </a:extLst>
          </p:cNvPr>
          <p:cNvSpPr/>
          <p:nvPr/>
        </p:nvSpPr>
        <p:spPr>
          <a:xfrm>
            <a:off x="4806496" y="15160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BBCD2FCA-53B4-44A9-A7C7-DA94C762F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375" y="1512727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AAAEE2BE-9EF6-4844-835C-49835B5BD3AE}"/>
              </a:ext>
            </a:extLst>
          </p:cNvPr>
          <p:cNvSpPr/>
          <p:nvPr/>
        </p:nvSpPr>
        <p:spPr>
          <a:xfrm>
            <a:off x="5358984" y="151722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1A1D3C8-0EB9-42C6-B320-1E86DDB92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364" y="151240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C0BB8143-69BA-4A1D-9923-EDB66D3B0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999" y="1517583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C06C8E5-1A9B-4659-9593-FBBB33804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988" y="1517257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9042" y="1079448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와  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의 크기를 비교해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13076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="" xmlns:a16="http://schemas.microsoft.com/office/drawing/2014/main" id="{72BA2E1A-98BA-4D79-89F7-74323BC7F41F}"/>
                  </a:ext>
                </a:extLst>
              </p:cNvPr>
              <p:cNvSpPr/>
              <p:nvPr/>
            </p:nvSpPr>
            <p:spPr bwMode="auto">
              <a:xfrm>
                <a:off x="476958" y="105722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2BA2E1A-98BA-4D79-89F7-74323BC7F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958" y="1057228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="" xmlns:a16="http://schemas.microsoft.com/office/drawing/2014/main" id="{81D8C562-5A5F-4EEA-B6F0-7A6D592A5E72}"/>
                  </a:ext>
                </a:extLst>
              </p:cNvPr>
              <p:cNvSpPr/>
              <p:nvPr/>
            </p:nvSpPr>
            <p:spPr bwMode="auto">
              <a:xfrm>
                <a:off x="1084181" y="105722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D8C562-5A5F-4EEA-B6F0-7A6D592A5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4181" y="1057228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id="{C1C2C8CE-EDCA-436F-B5A4-09C0563518FC}"/>
                  </a:ext>
                </a:extLst>
              </p:cNvPr>
              <p:cNvSpPr/>
              <p:nvPr/>
            </p:nvSpPr>
            <p:spPr bwMode="auto">
              <a:xfrm>
                <a:off x="422304" y="196453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C2C8CE-EDCA-436F-B5A4-09C056351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304" y="1964539"/>
                <a:ext cx="319467" cy="401873"/>
              </a:xfrm>
              <a:prstGeom prst="rect">
                <a:avLst/>
              </a:prstGeom>
              <a:blipFill rotWithShape="1">
                <a:blip r:embed="rId9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097381E4-755E-4F6C-B06C-D4B94B8B9064}"/>
                  </a:ext>
                </a:extLst>
              </p:cNvPr>
              <p:cNvSpPr/>
              <p:nvPr/>
            </p:nvSpPr>
            <p:spPr bwMode="auto">
              <a:xfrm>
                <a:off x="984465" y="196453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381E4-755E-4F6C-B06C-D4B94B8B9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4465" y="1964539"/>
                <a:ext cx="319467" cy="401873"/>
              </a:xfrm>
              <a:prstGeom prst="rect">
                <a:avLst/>
              </a:prstGeom>
              <a:blipFill rotWithShape="1">
                <a:blip r:embed="rId10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그림 87">
            <a:extLst>
              <a:ext uri="{FF2B5EF4-FFF2-40B4-BE49-F238E27FC236}">
                <a16:creationId xmlns="" xmlns:a16="http://schemas.microsoft.com/office/drawing/2014/main" id="{A1CCB850-3CDF-4FDE-8FBE-8D9ECE8581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717" y="2855035"/>
            <a:ext cx="4079117" cy="1612985"/>
          </a:xfrm>
          <a:prstGeom prst="rect">
            <a:avLst/>
          </a:prstGeom>
        </p:spPr>
      </p:pic>
      <p:sp>
        <p:nvSpPr>
          <p:cNvPr id="89" name="사각형: 둥근 모서리 4">
            <a:extLst>
              <a:ext uri="{FF2B5EF4-FFF2-40B4-BE49-F238E27FC236}">
                <a16:creationId xmlns="" xmlns:a16="http://schemas.microsoft.com/office/drawing/2014/main" id="{CA583B05-2F17-4BA5-85E4-C55331F342C7}"/>
              </a:ext>
            </a:extLst>
          </p:cNvPr>
          <p:cNvSpPr/>
          <p:nvPr/>
        </p:nvSpPr>
        <p:spPr>
          <a:xfrm>
            <a:off x="512649" y="2881392"/>
            <a:ext cx="577155" cy="830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60">
            <a:extLst>
              <a:ext uri="{FF2B5EF4-FFF2-40B4-BE49-F238E27FC236}">
                <a16:creationId xmlns="" xmlns:a16="http://schemas.microsoft.com/office/drawing/2014/main" id="{AE450C69-1BC0-4C17-860C-EAE9A741A888}"/>
              </a:ext>
            </a:extLst>
          </p:cNvPr>
          <p:cNvSpPr/>
          <p:nvPr/>
        </p:nvSpPr>
        <p:spPr>
          <a:xfrm>
            <a:off x="512649" y="3783944"/>
            <a:ext cx="577155" cy="830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="" xmlns:a16="http://schemas.microsoft.com/office/drawing/2014/main" id="{BF2B72C4-E52A-4953-9209-5932E3752652}"/>
                  </a:ext>
                </a:extLst>
              </p:cNvPr>
              <p:cNvSpPr/>
              <p:nvPr/>
            </p:nvSpPr>
            <p:spPr bwMode="auto">
              <a:xfrm>
                <a:off x="689135" y="3077182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F2B72C4-E52A-4953-9209-5932E3752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135" y="3077182"/>
                <a:ext cx="319467" cy="401873"/>
              </a:xfrm>
              <a:prstGeom prst="rect">
                <a:avLst/>
              </a:prstGeom>
              <a:blipFill rotWithShape="1">
                <a:blip r:embed="rId12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="" xmlns:a16="http://schemas.microsoft.com/office/drawing/2014/main" id="{0BACEC53-0140-4068-93BC-1D6857F6D99B}"/>
                  </a:ext>
                </a:extLst>
              </p:cNvPr>
              <p:cNvSpPr/>
              <p:nvPr/>
            </p:nvSpPr>
            <p:spPr bwMode="auto">
              <a:xfrm>
                <a:off x="679899" y="398904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ACEC53-0140-4068-93BC-1D6857F6D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899" y="3989043"/>
                <a:ext cx="319467" cy="401873"/>
              </a:xfrm>
              <a:prstGeom prst="rect">
                <a:avLst/>
              </a:prstGeom>
              <a:blipFill rotWithShape="1">
                <a:blip r:embed="rId13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3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7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="" xmlns:a16="http://schemas.microsoft.com/office/drawing/2014/main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17" name="타원 116">
            <a:extLst>
              <a:ext uri="{FF2B5EF4-FFF2-40B4-BE49-F238E27FC236}">
                <a16:creationId xmlns="" xmlns:a16="http://schemas.microsoft.com/office/drawing/2014/main" id="{AAFA4F95-A729-4717-9EEF-1D73F2202004}"/>
              </a:ext>
            </a:extLst>
          </p:cNvPr>
          <p:cNvSpPr/>
          <p:nvPr/>
        </p:nvSpPr>
        <p:spPr>
          <a:xfrm>
            <a:off x="5574582" y="52223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>
            <a:extLst>
              <a:ext uri="{FF2B5EF4-FFF2-40B4-BE49-F238E27FC236}">
                <a16:creationId xmlns="" xmlns:a16="http://schemas.microsoft.com/office/drawing/2014/main" id="{3A8D03CD-5872-4876-8F44-FDD5D785A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="" xmlns:a16="http://schemas.microsoft.com/office/drawing/2014/main" id="{6E2A6275-8067-4C8C-A884-0BB099C20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58" name="TextBox 43">
            <a:extLst>
              <a:ext uri="{FF2B5EF4-FFF2-40B4-BE49-F238E27FC236}">
                <a16:creationId xmlns="" xmlns:a16="http://schemas.microsoft.com/office/drawing/2014/main" id="{4C5D5DF4-6F1C-4F27-A3B5-65F1A5F704CB}"/>
              </a:ext>
            </a:extLst>
          </p:cNvPr>
          <p:cNvSpPr txBox="1"/>
          <p:nvPr/>
        </p:nvSpPr>
        <p:spPr>
          <a:xfrm>
            <a:off x="389043" y="200016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7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900" spc="-170" dirty="0" smtClean="0">
                <a:latin typeface="맑은 고딕" pitchFamily="50" charset="-127"/>
                <a:ea typeface="맑은 고딕" pitchFamily="50" charset="-127"/>
              </a:rPr>
              <a:t>와     </a:t>
            </a:r>
            <a:r>
              <a:rPr lang="ko-KR" altLang="en-US" sz="1900" spc="-170" dirty="0">
                <a:latin typeface="맑은 고딕" pitchFamily="50" charset="-127"/>
                <a:ea typeface="맑은 고딕" pitchFamily="50" charset="-127"/>
              </a:rPr>
              <a:t>의 크기를 비교하여      </a:t>
            </a:r>
            <a:r>
              <a:rPr lang="ko-KR" altLang="en-US" sz="1900" spc="-170" dirty="0" smtClean="0">
                <a:latin typeface="맑은 고딕" pitchFamily="50" charset="-127"/>
                <a:ea typeface="맑은 고딕" pitchFamily="50" charset="-127"/>
              </a:rPr>
              <a:t> 안에 </a:t>
            </a:r>
            <a:r>
              <a:rPr lang="en-US" altLang="ko-KR" sz="1900" spc="-170" dirty="0">
                <a:latin typeface="맑은 고딕" pitchFamily="50" charset="-127"/>
                <a:ea typeface="맑은 고딕" pitchFamily="50" charset="-127"/>
              </a:rPr>
              <a:t>&gt;, =, &lt;</a:t>
            </a:r>
            <a:r>
              <a:rPr lang="ko-KR" altLang="en-US" sz="1900" spc="-170" dirty="0">
                <a:latin typeface="맑은 고딕" pitchFamily="50" charset="-127"/>
                <a:ea typeface="맑은 고딕" pitchFamily="50" charset="-127"/>
              </a:rPr>
              <a:t>를 알맞게 써넣으세요</a:t>
            </a:r>
            <a:r>
              <a:rPr lang="en-US" altLang="ko-KR" sz="1900" spc="-17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2AD6C717-5194-4FA1-BEA1-4E5715A827E8}"/>
              </a:ext>
            </a:extLst>
          </p:cNvPr>
          <p:cNvSpPr/>
          <p:nvPr/>
        </p:nvSpPr>
        <p:spPr>
          <a:xfrm>
            <a:off x="6461668" y="15131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BE8212A7-1185-4093-A1D8-1C0C32CCAAE4}"/>
              </a:ext>
            </a:extLst>
          </p:cNvPr>
          <p:cNvSpPr/>
          <p:nvPr/>
        </p:nvSpPr>
        <p:spPr>
          <a:xfrm>
            <a:off x="5361891" y="151439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16BD3985-19B7-4DB9-BED1-F6CC0BFD48B8}"/>
              </a:ext>
            </a:extLst>
          </p:cNvPr>
          <p:cNvSpPr/>
          <p:nvPr/>
        </p:nvSpPr>
        <p:spPr>
          <a:xfrm>
            <a:off x="4805556" y="15160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E662EC8-0043-4FB4-A819-30677851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4435" y="1512727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BFA0557-DFFB-467B-BA23-41CFD872A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424" y="151240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8487DB0F-49F1-4E08-95A3-29367D881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048" y="1517257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C9D67748-3793-4CC1-9D02-78839690277E}"/>
              </a:ext>
            </a:extLst>
          </p:cNvPr>
          <p:cNvSpPr/>
          <p:nvPr/>
        </p:nvSpPr>
        <p:spPr>
          <a:xfrm>
            <a:off x="5912955" y="151722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1F5FF3AC-11CA-4864-8A9E-D81B3C512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059" y="1517583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6669D49F-188F-484C-9702-D75883C4994B}"/>
              </a:ext>
            </a:extLst>
          </p:cNvPr>
          <p:cNvSpPr/>
          <p:nvPr/>
        </p:nvSpPr>
        <p:spPr>
          <a:xfrm>
            <a:off x="3177525" y="2042694"/>
            <a:ext cx="278351" cy="30618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259ED7C8-0F59-46AC-98E6-E64A35CC3F64}"/>
              </a:ext>
            </a:extLst>
          </p:cNvPr>
          <p:cNvSpPr/>
          <p:nvPr/>
        </p:nvSpPr>
        <p:spPr>
          <a:xfrm>
            <a:off x="3318481" y="4790229"/>
            <a:ext cx="407535" cy="44828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="" xmlns:a16="http://schemas.microsoft.com/office/drawing/2014/main" id="{692C05D6-1FA0-4BAE-BB0F-653840403671}"/>
                  </a:ext>
                </a:extLst>
              </p:cNvPr>
              <p:cNvSpPr/>
              <p:nvPr/>
            </p:nvSpPr>
            <p:spPr bwMode="auto">
              <a:xfrm>
                <a:off x="2858058" y="478654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2C05D6-1FA0-4BAE-BB0F-653840403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8058" y="4786544"/>
                <a:ext cx="319467" cy="401873"/>
              </a:xfrm>
              <a:prstGeom prst="rect">
                <a:avLst/>
              </a:prstGeom>
              <a:blipFill rotWithShape="1">
                <a:blip r:embed="rId3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id="{84C19E02-0855-4020-86B0-1C0F457CAC01}"/>
                  </a:ext>
                </a:extLst>
              </p:cNvPr>
              <p:cNvSpPr/>
              <p:nvPr/>
            </p:nvSpPr>
            <p:spPr bwMode="auto">
              <a:xfrm>
                <a:off x="3967354" y="479156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4C19E02-0855-4020-86B0-1C0F457CA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7354" y="4791565"/>
                <a:ext cx="319467" cy="401873"/>
              </a:xfrm>
              <a:prstGeom prst="rect">
                <a:avLst/>
              </a:prstGeom>
              <a:blipFill rotWithShape="1">
                <a:blip r:embed="rId4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E345D0E-C9DD-493D-89F0-886356901BA8}"/>
              </a:ext>
            </a:extLst>
          </p:cNvPr>
          <p:cNvSpPr/>
          <p:nvPr/>
        </p:nvSpPr>
        <p:spPr>
          <a:xfrm>
            <a:off x="3308089" y="4728793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BBA9A431-DF0E-4422-83DD-F4E27CCBB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944" y="4569240"/>
            <a:ext cx="360000" cy="3550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89042" y="1079448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와  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의 크기를 비교해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13076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id="{72BA2E1A-98BA-4D79-89F7-74323BC7F41F}"/>
                  </a:ext>
                </a:extLst>
              </p:cNvPr>
              <p:cNvSpPr/>
              <p:nvPr/>
            </p:nvSpPr>
            <p:spPr bwMode="auto">
              <a:xfrm>
                <a:off x="476958" y="105722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2BA2E1A-98BA-4D79-89F7-74323BC7F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958" y="1057228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81D8C562-5A5F-4EEA-B6F0-7A6D592A5E72}"/>
                  </a:ext>
                </a:extLst>
              </p:cNvPr>
              <p:cNvSpPr/>
              <p:nvPr/>
            </p:nvSpPr>
            <p:spPr bwMode="auto">
              <a:xfrm>
                <a:off x="1084181" y="105722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D8C562-5A5F-4EEA-B6F0-7A6D592A5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4181" y="1057228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2">
            <a:extLst>
              <a:ext uri="{FF2B5EF4-FFF2-40B4-BE49-F238E27FC236}">
                <a16:creationId xmlns="" xmlns:a16="http://schemas.microsoft.com/office/drawing/2014/main" id="{A18C6A4C-DCCC-46FF-9881-37C8DBBC3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0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>
                <a:extLst>
                  <a:ext uri="{FF2B5EF4-FFF2-40B4-BE49-F238E27FC236}">
                    <a16:creationId xmlns="" xmlns:a16="http://schemas.microsoft.com/office/drawing/2014/main" id="{C1C2C8CE-EDCA-436F-B5A4-09C0563518FC}"/>
                  </a:ext>
                </a:extLst>
              </p:cNvPr>
              <p:cNvSpPr/>
              <p:nvPr/>
            </p:nvSpPr>
            <p:spPr bwMode="auto">
              <a:xfrm>
                <a:off x="422304" y="196453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4" name="직사각형 7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C2C8CE-EDCA-436F-B5A4-09C056351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304" y="1964539"/>
                <a:ext cx="319467" cy="401873"/>
              </a:xfrm>
              <a:prstGeom prst="rect">
                <a:avLst/>
              </a:prstGeom>
              <a:blipFill rotWithShape="1">
                <a:blip r:embed="rId10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097381E4-755E-4F6C-B06C-D4B94B8B9064}"/>
                  </a:ext>
                </a:extLst>
              </p:cNvPr>
              <p:cNvSpPr/>
              <p:nvPr/>
            </p:nvSpPr>
            <p:spPr bwMode="auto">
              <a:xfrm>
                <a:off x="984465" y="196453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7381E4-755E-4F6C-B06C-D4B94B8B9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4465" y="1964539"/>
                <a:ext cx="319467" cy="401873"/>
              </a:xfrm>
              <a:prstGeom prst="rect">
                <a:avLst/>
              </a:prstGeom>
              <a:blipFill rotWithShape="1">
                <a:blip r:embed="rId11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A1CCB850-3CDF-4FDE-8FBE-8D9ECE8581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9832" y="2614938"/>
            <a:ext cx="4079117" cy="1612985"/>
          </a:xfrm>
          <a:prstGeom prst="rect">
            <a:avLst/>
          </a:prstGeom>
        </p:spPr>
      </p:pic>
      <p:sp>
        <p:nvSpPr>
          <p:cNvPr id="52" name="사각형: 둥근 모서리 4">
            <a:extLst>
              <a:ext uri="{FF2B5EF4-FFF2-40B4-BE49-F238E27FC236}">
                <a16:creationId xmlns="" xmlns:a16="http://schemas.microsoft.com/office/drawing/2014/main" id="{CA583B05-2F17-4BA5-85E4-C55331F342C7}"/>
              </a:ext>
            </a:extLst>
          </p:cNvPr>
          <p:cNvSpPr/>
          <p:nvPr/>
        </p:nvSpPr>
        <p:spPr>
          <a:xfrm>
            <a:off x="1277764" y="2641295"/>
            <a:ext cx="577155" cy="830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0">
            <a:extLst>
              <a:ext uri="{FF2B5EF4-FFF2-40B4-BE49-F238E27FC236}">
                <a16:creationId xmlns="" xmlns:a16="http://schemas.microsoft.com/office/drawing/2014/main" id="{AE450C69-1BC0-4C17-860C-EAE9A741A888}"/>
              </a:ext>
            </a:extLst>
          </p:cNvPr>
          <p:cNvSpPr/>
          <p:nvPr/>
        </p:nvSpPr>
        <p:spPr>
          <a:xfrm>
            <a:off x="1277764" y="3543847"/>
            <a:ext cx="577155" cy="830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BF2B72C4-E52A-4953-9209-5932E3752652}"/>
                  </a:ext>
                </a:extLst>
              </p:cNvPr>
              <p:cNvSpPr/>
              <p:nvPr/>
            </p:nvSpPr>
            <p:spPr bwMode="auto">
              <a:xfrm>
                <a:off x="1454250" y="283708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F2B72C4-E52A-4953-9209-5932E3752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4250" y="2837085"/>
                <a:ext cx="319467" cy="401873"/>
              </a:xfrm>
              <a:prstGeom prst="rect">
                <a:avLst/>
              </a:prstGeom>
              <a:blipFill rotWithShape="1">
                <a:blip r:embed="rId13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0BACEC53-0140-4068-93BC-1D6857F6D99B}"/>
                  </a:ext>
                </a:extLst>
              </p:cNvPr>
              <p:cNvSpPr/>
              <p:nvPr/>
            </p:nvSpPr>
            <p:spPr bwMode="auto">
              <a:xfrm>
                <a:off x="1445014" y="3748946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BACEC53-0140-4068-93BC-1D6857F6D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5014" y="3748946"/>
                <a:ext cx="319467" cy="401873"/>
              </a:xfrm>
              <a:prstGeom prst="rect">
                <a:avLst/>
              </a:prstGeom>
              <a:blipFill rotWithShape="1">
                <a:blip r:embed="rId14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64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7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예시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보이지 않다가 답과 함께 보임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8">
            <a:extLst>
              <a:ext uri="{FF2B5EF4-FFF2-40B4-BE49-F238E27FC236}">
                <a16:creationId xmlns="" xmlns:a16="http://schemas.microsoft.com/office/drawing/2014/main" id="{D6BF7474-A089-44A5-819A-16B15AB6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17" name="타원 116">
            <a:extLst>
              <a:ext uri="{FF2B5EF4-FFF2-40B4-BE49-F238E27FC236}">
                <a16:creationId xmlns="" xmlns:a16="http://schemas.microsoft.com/office/drawing/2014/main" id="{AAFA4F95-A729-4717-9EEF-1D73F2202004}"/>
              </a:ext>
            </a:extLst>
          </p:cNvPr>
          <p:cNvSpPr/>
          <p:nvPr/>
        </p:nvSpPr>
        <p:spPr>
          <a:xfrm>
            <a:off x="5574582" y="52223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>
            <a:extLst>
              <a:ext uri="{FF2B5EF4-FFF2-40B4-BE49-F238E27FC236}">
                <a16:creationId xmlns="" xmlns:a16="http://schemas.microsoft.com/office/drawing/2014/main" id="{3A8D03CD-5872-4876-8F44-FDD5D785A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="" xmlns:a16="http://schemas.microsoft.com/office/drawing/2014/main" id="{6E2A6275-8067-4C8C-A884-0BB099C20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="" xmlns:a16="http://schemas.microsoft.com/office/drawing/2014/main" id="{A18C6A4C-DCCC-46FF-9881-37C8DBBC3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0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43">
            <a:extLst>
              <a:ext uri="{FF2B5EF4-FFF2-40B4-BE49-F238E27FC236}">
                <a16:creationId xmlns="" xmlns:a16="http://schemas.microsoft.com/office/drawing/2014/main" id="{4C5D5DF4-6F1C-4F27-A3B5-65F1A5F704CB}"/>
              </a:ext>
            </a:extLst>
          </p:cNvPr>
          <p:cNvSpPr txBox="1"/>
          <p:nvPr/>
        </p:nvSpPr>
        <p:spPr>
          <a:xfrm>
            <a:off x="389043" y="200016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분모가 같은 분수의 크기를 비교하는 방법을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F5D53A3D-86A4-46BF-BE99-523C1F8DBEE2}"/>
              </a:ext>
            </a:extLst>
          </p:cNvPr>
          <p:cNvGrpSpPr/>
          <p:nvPr/>
        </p:nvGrpSpPr>
        <p:grpSpPr>
          <a:xfrm>
            <a:off x="757865" y="4468250"/>
            <a:ext cx="5686343" cy="556221"/>
            <a:chOff x="-3514829" y="4175320"/>
            <a:chExt cx="5686343" cy="556221"/>
          </a:xfrm>
        </p:grpSpPr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9A273DAC-7698-489D-89E0-35AE35279FCA}"/>
                </a:ext>
              </a:extLst>
            </p:cNvPr>
            <p:cNvSpPr/>
            <p:nvPr/>
          </p:nvSpPr>
          <p:spPr bwMode="auto">
            <a:xfrm>
              <a:off x="-3514829" y="4329100"/>
              <a:ext cx="5597291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    분모가 </a:t>
              </a:r>
              <a:r>
                <a:rPr lang="ko-KR" altLang="en-US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같은 분수는 분자가 큰 쪽이 더 큽니다</a:t>
              </a: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="" xmlns:a16="http://schemas.microsoft.com/office/drawing/2014/main" id="{52C232DC-4394-4803-B2B8-5701BD4E1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1514" y="4175320"/>
              <a:ext cx="360000" cy="355000"/>
            </a:xfrm>
            <a:prstGeom prst="rect">
              <a:avLst/>
            </a:prstGeom>
          </p:spPr>
        </p:pic>
      </p:grpSp>
      <p:pic>
        <p:nvPicPr>
          <p:cNvPr id="66" name="Picture 2">
            <a:extLst>
              <a:ext uri="{FF2B5EF4-FFF2-40B4-BE49-F238E27FC236}">
                <a16:creationId xmlns="" xmlns:a16="http://schemas.microsoft.com/office/drawing/2014/main" id="{AA58EFAD-0917-4B21-9A13-09D055A79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55" y="4706090"/>
            <a:ext cx="298158" cy="23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B5B87374-398C-430D-9E9C-2459BB293A84}"/>
              </a:ext>
            </a:extLst>
          </p:cNvPr>
          <p:cNvSpPr/>
          <p:nvPr/>
        </p:nvSpPr>
        <p:spPr>
          <a:xfrm>
            <a:off x="643562" y="44996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72CED81B-4094-4E4E-B390-99DC3B615840}"/>
              </a:ext>
            </a:extLst>
          </p:cNvPr>
          <p:cNvSpPr/>
          <p:nvPr/>
        </p:nvSpPr>
        <p:spPr>
          <a:xfrm>
            <a:off x="5927915" y="15131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8EFC4BBB-6E02-478D-ADB1-0480939EE5E3}"/>
              </a:ext>
            </a:extLst>
          </p:cNvPr>
          <p:cNvSpPr/>
          <p:nvPr/>
        </p:nvSpPr>
        <p:spPr>
          <a:xfrm>
            <a:off x="5371127" y="151439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AC330087-0BDE-4BD3-8132-893EB2CBCAEB}"/>
              </a:ext>
            </a:extLst>
          </p:cNvPr>
          <p:cNvSpPr/>
          <p:nvPr/>
        </p:nvSpPr>
        <p:spPr>
          <a:xfrm>
            <a:off x="4814792" y="15160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C7561E70-04D4-4F61-B088-6E10F9AA6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3671" y="1512727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58B7BF8-8D11-4375-BE31-B7D1CC718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6660" y="151240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BF7F4699-9E0A-42DC-951D-6B0B7E6D1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295" y="1517583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67DE0428-E0D7-4099-88FA-F883586B86EA}"/>
              </a:ext>
            </a:extLst>
          </p:cNvPr>
          <p:cNvSpPr/>
          <p:nvPr/>
        </p:nvSpPr>
        <p:spPr>
          <a:xfrm>
            <a:off x="6462492" y="151722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86DDBE7-E6FF-4A3A-9630-5BE7BA218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284" y="1517257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9042" y="1079448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와  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의 크기를 비교해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13076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72BA2E1A-98BA-4D79-89F7-74323BC7F41F}"/>
                  </a:ext>
                </a:extLst>
              </p:cNvPr>
              <p:cNvSpPr/>
              <p:nvPr/>
            </p:nvSpPr>
            <p:spPr bwMode="auto">
              <a:xfrm>
                <a:off x="476958" y="105722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2BA2E1A-98BA-4D79-89F7-74323BC7F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958" y="1057228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81D8C562-5A5F-4EEA-B6F0-7A6D592A5E72}"/>
                  </a:ext>
                </a:extLst>
              </p:cNvPr>
              <p:cNvSpPr/>
              <p:nvPr/>
            </p:nvSpPr>
            <p:spPr bwMode="auto">
              <a:xfrm>
                <a:off x="1084181" y="105722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1D8C562-5A5F-4EEA-B6F0-7A6D592A5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4181" y="1057228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A1CCB850-3CDF-4FDE-8FBE-8D9ECE8581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9832" y="2614938"/>
            <a:ext cx="4079117" cy="1612985"/>
          </a:xfrm>
          <a:prstGeom prst="rect">
            <a:avLst/>
          </a:prstGeom>
        </p:spPr>
      </p:pic>
      <p:sp>
        <p:nvSpPr>
          <p:cNvPr id="46" name="사각형: 둥근 모서리 4">
            <a:extLst>
              <a:ext uri="{FF2B5EF4-FFF2-40B4-BE49-F238E27FC236}">
                <a16:creationId xmlns="" xmlns:a16="http://schemas.microsoft.com/office/drawing/2014/main" id="{CA583B05-2F17-4BA5-85E4-C55331F342C7}"/>
              </a:ext>
            </a:extLst>
          </p:cNvPr>
          <p:cNvSpPr/>
          <p:nvPr/>
        </p:nvSpPr>
        <p:spPr>
          <a:xfrm>
            <a:off x="1277764" y="2641295"/>
            <a:ext cx="577155" cy="830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60">
            <a:extLst>
              <a:ext uri="{FF2B5EF4-FFF2-40B4-BE49-F238E27FC236}">
                <a16:creationId xmlns="" xmlns:a16="http://schemas.microsoft.com/office/drawing/2014/main" id="{AE450C69-1BC0-4C17-860C-EAE9A741A888}"/>
              </a:ext>
            </a:extLst>
          </p:cNvPr>
          <p:cNvSpPr/>
          <p:nvPr/>
        </p:nvSpPr>
        <p:spPr>
          <a:xfrm>
            <a:off x="1277764" y="3543847"/>
            <a:ext cx="577155" cy="8305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id="{BF2B72C4-E52A-4953-9209-5932E3752652}"/>
                  </a:ext>
                </a:extLst>
              </p:cNvPr>
              <p:cNvSpPr/>
              <p:nvPr/>
            </p:nvSpPr>
            <p:spPr bwMode="auto">
              <a:xfrm>
                <a:off x="1454250" y="283708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F2B72C4-E52A-4953-9209-5932E3752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4250" y="2837085"/>
                <a:ext cx="319467" cy="401873"/>
              </a:xfrm>
              <a:prstGeom prst="rect">
                <a:avLst/>
              </a:prstGeom>
              <a:blipFill rotWithShape="1">
                <a:blip r:embed="rId10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="" xmlns:a16="http://schemas.microsoft.com/office/drawing/2014/main" id="{0BACEC53-0140-4068-93BC-1D6857F6D99B}"/>
                  </a:ext>
                </a:extLst>
              </p:cNvPr>
              <p:cNvSpPr/>
              <p:nvPr/>
            </p:nvSpPr>
            <p:spPr bwMode="auto">
              <a:xfrm>
                <a:off x="1445014" y="3748946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ACEC53-0140-4068-93BC-1D6857F6D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5014" y="3748946"/>
                <a:ext cx="319467" cy="401873"/>
              </a:xfrm>
              <a:prstGeom prst="rect">
                <a:avLst/>
              </a:prstGeom>
              <a:blipFill rotWithShape="1">
                <a:blip r:embed="rId11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120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98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1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주어진 분수만큼 색칠하고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분수의 크기를 비교하여       안에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&gt;, =, &lt;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알맞게 써넣으세요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439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아이콘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6_4_06.html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app\resource\contents\lesson06\ops\6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또는 정답 확인 버튼 클릭 시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또는 정답 확인 버튼 클릭 시 정답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정답 이미지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8">
            <a:extLst>
              <a:ext uri="{FF2B5EF4-FFF2-40B4-BE49-F238E27FC236}">
                <a16:creationId xmlns="" xmlns:a16="http://schemas.microsoft.com/office/drawing/2014/main" id="{8D5FDE1E-BCB6-4C84-95D9-515119579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99C076CC-984F-4ABE-AA72-C1221A7FC50C}"/>
              </a:ext>
            </a:extLst>
          </p:cNvPr>
          <p:cNvSpPr/>
          <p:nvPr/>
        </p:nvSpPr>
        <p:spPr>
          <a:xfrm>
            <a:off x="5505916" y="1054833"/>
            <a:ext cx="277080" cy="27708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4D55EE96-B069-430F-AE43-B36E8E1176AF}"/>
              </a:ext>
            </a:extLst>
          </p:cNvPr>
          <p:cNvSpPr/>
          <p:nvPr/>
        </p:nvSpPr>
        <p:spPr>
          <a:xfrm>
            <a:off x="3400837" y="4268030"/>
            <a:ext cx="493118" cy="49311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직사각형 21">
            <a:extLst>
              <a:ext uri="{FF2B5EF4-FFF2-40B4-BE49-F238E27FC236}">
                <a16:creationId xmlns="" xmlns:a16="http://schemas.microsoft.com/office/drawing/2014/main" id="{2D3BC7D3-8188-4446-B7DA-DBEF626EA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="" xmlns:a16="http://schemas.microsoft.com/office/drawing/2014/main" id="{6DB22C80-8FCC-468E-B62B-B329E041F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038CF45-CAE6-49F1-8884-ACBC64C4F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471425" y="2240868"/>
            <a:ext cx="4216699" cy="1985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="" xmlns:a16="http://schemas.microsoft.com/office/drawing/2014/main" id="{3590A7E6-5E10-4F1B-AF44-C91DD02E7752}"/>
                  </a:ext>
                </a:extLst>
              </p:cNvPr>
              <p:cNvSpPr/>
              <p:nvPr/>
            </p:nvSpPr>
            <p:spPr bwMode="auto">
              <a:xfrm>
                <a:off x="2447764" y="427794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590A7E6-5E10-4F1B-AF44-C91DD02E7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47764" y="4277948"/>
                <a:ext cx="319467" cy="401873"/>
              </a:xfrm>
              <a:prstGeom prst="rect">
                <a:avLst/>
              </a:prstGeom>
              <a:blipFill rotWithShape="1">
                <a:blip r:embed="rId4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="" xmlns:a16="http://schemas.microsoft.com/office/drawing/2014/main" id="{9070E57B-3522-44BF-9EFC-CC367C715CD3}"/>
                  </a:ext>
                </a:extLst>
              </p:cNvPr>
              <p:cNvSpPr/>
              <p:nvPr/>
            </p:nvSpPr>
            <p:spPr bwMode="auto">
              <a:xfrm>
                <a:off x="4540565" y="427794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070E57B-3522-44BF-9EFC-CC367C715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0565" y="4277948"/>
                <a:ext cx="319467" cy="401873"/>
              </a:xfrm>
              <a:prstGeom prst="rect">
                <a:avLst/>
              </a:prstGeom>
              <a:blipFill rotWithShape="1">
                <a:blip r:embed="rId5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2904B5D-DF1F-4D74-A155-D83804ED9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930852"/>
            <a:ext cx="524332" cy="453235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91E120A-C27D-4FC3-B860-5EF1426F0026}"/>
              </a:ext>
            </a:extLst>
          </p:cNvPr>
          <p:cNvSpPr/>
          <p:nvPr/>
        </p:nvSpPr>
        <p:spPr>
          <a:xfrm>
            <a:off x="3416667" y="422209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3955" y="4163500"/>
            <a:ext cx="360000" cy="355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95"/>
          <a:stretch/>
        </p:blipFill>
        <p:spPr bwMode="auto">
          <a:xfrm>
            <a:off x="7092280" y="5222681"/>
            <a:ext cx="1146845" cy="474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783794"/>
              </p:ext>
            </p:extLst>
          </p:nvPr>
        </p:nvGraphicFramePr>
        <p:xfrm>
          <a:off x="115384" y="6129300"/>
          <a:ext cx="7156916" cy="304800"/>
        </p:xfrm>
        <a:graphic>
          <a:graphicData uri="http://schemas.openxmlformats.org/drawingml/2006/table">
            <a:tbl>
              <a:tblPr/>
              <a:tblGrid>
                <a:gridCol w="9181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387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6_4_6_01.svg / 6_4_6_02.svg / 6_4_6_01_01.svg ~ 6_4_6_01_04.svg / 6_4_6_02_01.svg ~ 6_4_6_02_05.svg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291" y="524069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907" y="5314164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438" y="530788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795" y="524069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53" y="2315709"/>
            <a:ext cx="395903" cy="31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958213" y="20948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376521" y="23713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01915" y="49592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98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1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주어진 분수만큼 색칠하고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분수의 크기를 비교하여       안에 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&gt;, =, &lt;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를 알맞게 써넣으세요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9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또는 정답 확인 버튼 클릭 시 함께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또는 정답 확인 버튼 클릭 시 정답 이미지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정답 이미지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8">
            <a:extLst>
              <a:ext uri="{FF2B5EF4-FFF2-40B4-BE49-F238E27FC236}">
                <a16:creationId xmlns="" xmlns:a16="http://schemas.microsoft.com/office/drawing/2014/main" id="{8D5FDE1E-BCB6-4C84-95D9-515119579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99C076CC-984F-4ABE-AA72-C1221A7FC50C}"/>
              </a:ext>
            </a:extLst>
          </p:cNvPr>
          <p:cNvSpPr/>
          <p:nvPr/>
        </p:nvSpPr>
        <p:spPr>
          <a:xfrm>
            <a:off x="5505916" y="1054833"/>
            <a:ext cx="277080" cy="27708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직사각형 21">
            <a:extLst>
              <a:ext uri="{FF2B5EF4-FFF2-40B4-BE49-F238E27FC236}">
                <a16:creationId xmlns="" xmlns:a16="http://schemas.microsoft.com/office/drawing/2014/main" id="{2D3BC7D3-8188-4446-B7DA-DBEF626EA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="" xmlns:a16="http://schemas.microsoft.com/office/drawing/2014/main" id="{6DB22C80-8FCC-468E-B62B-B329E041F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038CF45-CAE6-49F1-8884-ACBC64C4F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27"/>
          <a:stretch/>
        </p:blipFill>
        <p:spPr>
          <a:xfrm>
            <a:off x="1748686" y="2315709"/>
            <a:ext cx="3723414" cy="19063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2904B5D-DF1F-4D74-A155-D83804ED9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930852"/>
            <a:ext cx="524332" cy="45323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9" b="-16852"/>
          <a:stretch/>
        </p:blipFill>
        <p:spPr bwMode="auto">
          <a:xfrm>
            <a:off x="7095502" y="3428775"/>
            <a:ext cx="965714" cy="55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66628"/>
              </p:ext>
            </p:extLst>
          </p:nvPr>
        </p:nvGraphicFramePr>
        <p:xfrm>
          <a:off x="115384" y="6129300"/>
          <a:ext cx="7156916" cy="304800"/>
        </p:xfrm>
        <a:graphic>
          <a:graphicData uri="http://schemas.openxmlformats.org/drawingml/2006/table">
            <a:tbl>
              <a:tblPr/>
              <a:tblGrid>
                <a:gridCol w="9181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387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6_4_6_01.svg / 6_4_6_02.svg / 6_4_6_01_01.svg ~ 6_4_6_01_04.svg / 6_4_6_02_01.svg ~ 6_4_6_02_05.svg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 flipH="1">
            <a:off x="2880291" y="5240698"/>
            <a:ext cx="1540674" cy="269893"/>
            <a:chOff x="2880291" y="5240698"/>
            <a:chExt cx="1540674" cy="269893"/>
          </a:xfrm>
        </p:grpSpPr>
        <p:pic>
          <p:nvPicPr>
            <p:cNvPr id="46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291" y="5240698"/>
              <a:ext cx="269893" cy="263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907" y="5314164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438" y="5307888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795" y="5240698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4D55EE96-B069-430F-AE43-B36E8E1176AF}"/>
              </a:ext>
            </a:extLst>
          </p:cNvPr>
          <p:cNvSpPr/>
          <p:nvPr/>
        </p:nvSpPr>
        <p:spPr>
          <a:xfrm>
            <a:off x="3400837" y="4268030"/>
            <a:ext cx="493118" cy="49311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391E120A-C27D-4FC3-B860-5EF1426F0026}"/>
              </a:ext>
            </a:extLst>
          </p:cNvPr>
          <p:cNvSpPr/>
          <p:nvPr/>
        </p:nvSpPr>
        <p:spPr>
          <a:xfrm>
            <a:off x="3416667" y="422209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3955" y="4163500"/>
            <a:ext cx="360000" cy="35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3590A7E6-5E10-4F1B-AF44-C91DD02E7752}"/>
                  </a:ext>
                </a:extLst>
              </p:cNvPr>
              <p:cNvSpPr/>
              <p:nvPr/>
            </p:nvSpPr>
            <p:spPr bwMode="auto">
              <a:xfrm>
                <a:off x="2447764" y="427794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num>
                        <m:den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590A7E6-5E10-4F1B-AF44-C91DD02E7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47764" y="4277948"/>
                <a:ext cx="319467" cy="401873"/>
              </a:xfrm>
              <a:prstGeom prst="rect">
                <a:avLst/>
              </a:prstGeom>
              <a:blipFill rotWithShape="1">
                <a:blip r:embed="rId12"/>
                <a:stretch>
                  <a:fillRect t="-9091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9070E57B-3522-44BF-9EFC-CC367C715CD3}"/>
                  </a:ext>
                </a:extLst>
              </p:cNvPr>
              <p:cNvSpPr/>
              <p:nvPr/>
            </p:nvSpPr>
            <p:spPr bwMode="auto">
              <a:xfrm>
                <a:off x="4540565" y="427794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070E57B-3522-44BF-9EFC-CC367C715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0565" y="4277948"/>
                <a:ext cx="319467" cy="401873"/>
              </a:xfrm>
              <a:prstGeom prst="rect">
                <a:avLst/>
              </a:prstGeom>
              <a:blipFill rotWithShape="1">
                <a:blip r:embed="rId13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53" y="2315709"/>
            <a:ext cx="395903" cy="31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958213" y="20948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376521" y="23713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02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45199"/>
              </p:ext>
            </p:extLst>
          </p:nvPr>
        </p:nvGraphicFramePr>
        <p:xfrm>
          <a:off x="179388" y="654012"/>
          <a:ext cx="8774172" cy="4480384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햄스터와 치즈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누가 치즈를 더 많이 먹었는지 생각해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누가 치즈를 더 많이 먹었는지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2/5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4/5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크기 비교하기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90~91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suh_h_0301_06_0005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43">
            <a:extLst>
              <a:ext uri="{FF2B5EF4-FFF2-40B4-BE49-F238E27FC236}">
                <a16:creationId xmlns="" xmlns:a16="http://schemas.microsoft.com/office/drawing/2014/main" id="{1C490CEE-B474-4086-9D3D-3810A8E66459}"/>
              </a:ext>
            </a:extLst>
          </p:cNvPr>
          <p:cNvSpPr txBox="1"/>
          <p:nvPr/>
        </p:nvSpPr>
        <p:spPr>
          <a:xfrm>
            <a:off x="702576" y="2348054"/>
            <a:ext cx="5978700" cy="474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분모가 같은 분수는              가 큰 쪽이 더 큽니다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분모가 같은 분수의 크기를 비교해 볼까요 </a:t>
            </a:r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6" name="TextBox 8">
            <a:extLst>
              <a:ext uri="{FF2B5EF4-FFF2-40B4-BE49-F238E27FC236}">
                <a16:creationId xmlns="" xmlns:a16="http://schemas.microsoft.com/office/drawing/2014/main" id="{F6DBC327-4C87-454F-8290-63970A823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184DA339-B506-402C-8288-20DDFAC95FE4}"/>
              </a:ext>
            </a:extLst>
          </p:cNvPr>
          <p:cNvSpPr/>
          <p:nvPr/>
        </p:nvSpPr>
        <p:spPr bwMode="auto">
          <a:xfrm>
            <a:off x="2845463" y="2429026"/>
            <a:ext cx="753288" cy="3831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분자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A687C473-6C8C-460C-99BC-1223C0D9D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27" y="2204864"/>
            <a:ext cx="360000" cy="355000"/>
          </a:xfrm>
          <a:prstGeom prst="rect">
            <a:avLst/>
          </a:prstGeom>
        </p:spPr>
      </p:pic>
      <p:pic>
        <p:nvPicPr>
          <p:cNvPr id="56" name="Picture 10">
            <a:extLst>
              <a:ext uri="{FF2B5EF4-FFF2-40B4-BE49-F238E27FC236}">
                <a16:creationId xmlns="" xmlns:a16="http://schemas.microsoft.com/office/drawing/2014/main" id="{1ABEFDC4-A426-40E4-A82E-9DDC953F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524" y="3790415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="" xmlns:a16="http://schemas.microsoft.com/office/drawing/2014/main" id="{C97AFD8F-11D5-400E-A965-1A85C866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756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1">
            <a:extLst>
              <a:ext uri="{FF2B5EF4-FFF2-40B4-BE49-F238E27FC236}">
                <a16:creationId xmlns="" xmlns:a16="http://schemas.microsoft.com/office/drawing/2014/main" id="{85C89EDB-179F-41DF-AA39-CC01723AA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="" xmlns:a16="http://schemas.microsoft.com/office/drawing/2014/main" id="{406A1A8B-F4A5-4112-86A4-C4DDF1BF3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649C722-438B-466E-906C-97F3088F4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996" y="2968186"/>
            <a:ext cx="987684" cy="1259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058A0AD-2780-432D-A528-A7373C815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346" y="2966708"/>
            <a:ext cx="952198" cy="1230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="" xmlns:a16="http://schemas.microsoft.com/office/drawing/2014/main" id="{B73845C2-EE5D-442B-BCDE-5F7291FF3C69}"/>
                  </a:ext>
                </a:extLst>
              </p:cNvPr>
              <p:cNvSpPr/>
              <p:nvPr/>
            </p:nvSpPr>
            <p:spPr bwMode="auto">
              <a:xfrm>
                <a:off x="2956389" y="3357027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3845C2-EE5D-442B-BCDE-5F7291FF3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6389" y="3357027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id="{F2AF6D02-60A3-4D71-A584-9D468D41A8C7}"/>
                  </a:ext>
                </a:extLst>
              </p:cNvPr>
              <p:cNvSpPr/>
              <p:nvPr/>
            </p:nvSpPr>
            <p:spPr bwMode="auto">
              <a:xfrm>
                <a:off x="3887924" y="3357027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2AF6D02-60A3-4D71-A584-9D468D41A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7924" y="3357027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9091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91E00B2-5E45-4079-92CB-19B5B407FD26}"/>
              </a:ext>
            </a:extLst>
          </p:cNvPr>
          <p:cNvSpPr txBox="1"/>
          <p:nvPr/>
        </p:nvSpPr>
        <p:spPr>
          <a:xfrm>
            <a:off x="3329289" y="3301824"/>
            <a:ext cx="44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="" xmlns:a16="http://schemas.microsoft.com/office/drawing/2014/main" id="{6EE0740A-52C4-4F66-8551-65DB4FDE8A00}"/>
              </a:ext>
            </a:extLst>
          </p:cNvPr>
          <p:cNvSpPr/>
          <p:nvPr/>
        </p:nvSpPr>
        <p:spPr>
          <a:xfrm>
            <a:off x="1468620" y="4531993"/>
            <a:ext cx="1614376" cy="733211"/>
          </a:xfrm>
          <a:prstGeom prst="wedgeRoundRectCallout">
            <a:avLst>
              <a:gd name="adj1" fmla="val -4920"/>
              <a:gd name="adj2" fmla="val -82997"/>
              <a:gd name="adj3" fmla="val 16667"/>
            </a:avLst>
          </a:prstGeom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="" xmlns:a16="http://schemas.microsoft.com/office/drawing/2014/main" id="{32381A43-508D-4708-A92B-E924D2EEFBA8}"/>
              </a:ext>
            </a:extLst>
          </p:cNvPr>
          <p:cNvSpPr/>
          <p:nvPr/>
        </p:nvSpPr>
        <p:spPr>
          <a:xfrm>
            <a:off x="4044032" y="4531993"/>
            <a:ext cx="1614376" cy="733211"/>
          </a:xfrm>
          <a:prstGeom prst="wedgeRoundRectCallout">
            <a:avLst>
              <a:gd name="adj1" fmla="val -4920"/>
              <a:gd name="adj2" fmla="val -82997"/>
              <a:gd name="adj3" fmla="val 16667"/>
            </a:avLst>
          </a:prstGeom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FC28F7B8-C454-4120-B6EB-16A25ABF8F94}"/>
                  </a:ext>
                </a:extLst>
              </p:cNvPr>
              <p:cNvSpPr/>
              <p:nvPr/>
            </p:nvSpPr>
            <p:spPr bwMode="auto">
              <a:xfrm>
                <a:off x="1785686" y="4689140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28F7B8-C454-4120-B6EB-16A25ABF8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5686" y="4689140"/>
                <a:ext cx="319467" cy="401873"/>
              </a:xfrm>
              <a:prstGeom prst="rect">
                <a:avLst/>
              </a:prstGeom>
              <a:blipFill rotWithShape="1">
                <a:blip r:embed="rId9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="" xmlns:a16="http://schemas.microsoft.com/office/drawing/2014/main" id="{497DD24B-C824-41FF-8F62-DD14DAB9F5D4}"/>
                  </a:ext>
                </a:extLst>
              </p:cNvPr>
              <p:cNvSpPr/>
              <p:nvPr/>
            </p:nvSpPr>
            <p:spPr bwMode="auto">
              <a:xfrm>
                <a:off x="4413978" y="4689140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97DD24B-C824-41FF-8F62-DD14DAB9F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3978" y="4689140"/>
                <a:ext cx="319467" cy="401873"/>
              </a:xfrm>
              <a:prstGeom prst="rect">
                <a:avLst/>
              </a:prstGeom>
              <a:blipFill rotWithShape="1">
                <a:blip r:embed="rId10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747888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6_4_5_01.svg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\app\resource\contents\lesson06\ops\6\images\6_4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833252" y="447686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960808" y="447686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517948" y="30199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단위분수의 크기를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비교해 볼까요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96" y="317114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="" xmlns:a16="http://schemas.microsoft.com/office/drawing/2014/main" id="{98B5A426-9FB7-4A48-BB55-FCBDB81FC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5" name="직사각형 21">
            <a:extLst>
              <a:ext uri="{FF2B5EF4-FFF2-40B4-BE49-F238E27FC236}">
                <a16:creationId xmlns="" xmlns:a16="http://schemas.microsoft.com/office/drawing/2014/main" id="{9C5A49C3-AC46-4670-9267-EE18FF159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="" xmlns:a16="http://schemas.microsoft.com/office/drawing/2014/main" id="{6B640E82-EE8F-4A32-9B97-199FF704B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768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53"/>
          <p:cNvSpPr txBox="1"/>
          <p:nvPr/>
        </p:nvSpPr>
        <p:spPr>
          <a:xfrm>
            <a:off x="2229853" y="3640556"/>
            <a:ext cx="1320744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130~131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4" name="TextBox 53"/>
          <p:cNvSpPr txBox="1"/>
          <p:nvPr/>
        </p:nvSpPr>
        <p:spPr>
          <a:xfrm>
            <a:off x="4709143" y="3640556"/>
            <a:ext cx="12310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92~93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="" xmlns:a16="http://schemas.microsoft.com/office/drawing/2014/main" id="{2313A43A-F182-4C05-8816-3204B7EB1BB4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5199FF9F-ECE3-4A61-B72D-603DE309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B7BE7C1-E267-483A-BAEF-9AC57AA1869C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색연필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AB2CDE23-4C7E-4E99-88DD-131379471E1E}"/>
              </a:ext>
            </a:extLst>
          </p:cNvPr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="" xmlns:a16="http://schemas.microsoft.com/office/drawing/2014/main" id="{4DFD9E44-7A25-4926-AD47-B33145C30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6" name="직사각형 21">
            <a:extLst>
              <a:ext uri="{FF2B5EF4-FFF2-40B4-BE49-F238E27FC236}">
                <a16:creationId xmlns="" xmlns:a16="http://schemas.microsoft.com/office/drawing/2014/main" id="{F5847BEC-EC71-46DD-B201-6138C6E75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="" xmlns:a16="http://schemas.microsoft.com/office/drawing/2014/main" id="{8834FD89-441B-4C93-9319-F9FDAC980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50009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37811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317.JPG / 36.JPG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\app\resource\data\06\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TextBox 8">
            <a:extLst>
              <a:ext uri="{FF2B5EF4-FFF2-40B4-BE49-F238E27FC236}">
                <a16:creationId xmlns="" xmlns:a16="http://schemas.microsoft.com/office/drawing/2014/main" id="{4D97774E-CE74-4265-9277-9C19EC0BC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112" name="Picture 6">
            <a:extLst>
              <a:ext uri="{FF2B5EF4-FFF2-40B4-BE49-F238E27FC236}">
                <a16:creationId xmlns="" xmlns:a16="http://schemas.microsoft.com/office/drawing/2014/main" id="{667768E2-5CD7-435B-805B-1405ACF2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558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타원 113">
            <a:extLst>
              <a:ext uri="{FF2B5EF4-FFF2-40B4-BE49-F238E27FC236}">
                <a16:creationId xmlns="" xmlns:a16="http://schemas.microsoft.com/office/drawing/2014/main" id="{20063345-8CD0-4F25-8EE8-4D299B91010A}"/>
              </a:ext>
            </a:extLst>
          </p:cNvPr>
          <p:cNvSpPr/>
          <p:nvPr/>
        </p:nvSpPr>
        <p:spPr>
          <a:xfrm>
            <a:off x="6228393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1" name="Picture 4">
            <a:extLst>
              <a:ext uri="{FF2B5EF4-FFF2-40B4-BE49-F238E27FC236}">
                <a16:creationId xmlns="" xmlns:a16="http://schemas.microsoft.com/office/drawing/2014/main" id="{B4CB6B2B-245A-4B55-BC1E-73341A43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6" y="370728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순서도: 대체 처리 59">
            <a:extLst>
              <a:ext uri="{FF2B5EF4-FFF2-40B4-BE49-F238E27FC236}">
                <a16:creationId xmlns="" xmlns:a16="http://schemas.microsoft.com/office/drawing/2014/main" id="{8BFE7127-2B17-4E4B-8EE9-1C6897FA194C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BB6BE76A-2839-49CF-B922-8D6BF9B72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83" name="TextBox 43">
            <a:extLst>
              <a:ext uri="{FF2B5EF4-FFF2-40B4-BE49-F238E27FC236}">
                <a16:creationId xmlns="" xmlns:a16="http://schemas.microsoft.com/office/drawing/2014/main" id="{B66DB52A-1AA7-43DF-ABB2-09B888E604AE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안에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43">
            <a:extLst>
              <a:ext uri="{FF2B5EF4-FFF2-40B4-BE49-F238E27FC236}">
                <a16:creationId xmlns="" xmlns:a16="http://schemas.microsoft.com/office/drawing/2014/main" id="{FD9B1976-ADB8-4F6C-A936-0932E24617C4}"/>
              </a:ext>
            </a:extLst>
          </p:cNvPr>
          <p:cNvSpPr txBox="1"/>
          <p:nvPr/>
        </p:nvSpPr>
        <p:spPr>
          <a:xfrm>
            <a:off x="507740" y="3586787"/>
            <a:ext cx="313653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는      이           개입니다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6" name="TextBox 43">
            <a:extLst>
              <a:ext uri="{FF2B5EF4-FFF2-40B4-BE49-F238E27FC236}">
                <a16:creationId xmlns="" xmlns:a16="http://schemas.microsoft.com/office/drawing/2014/main" id="{7F803B55-6E6E-4E0B-8FD4-84DAA7A9CA4A}"/>
              </a:ext>
            </a:extLst>
          </p:cNvPr>
          <p:cNvSpPr txBox="1"/>
          <p:nvPr/>
        </p:nvSpPr>
        <p:spPr>
          <a:xfrm>
            <a:off x="758381" y="4590980"/>
            <a:ext cx="561828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따라서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가             보다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더 큽니다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="" xmlns:a16="http://schemas.microsoft.com/office/drawing/2014/main" id="{DFAB2A7F-83D7-442A-A710-12D8A84F877D}"/>
              </a:ext>
            </a:extLst>
          </p:cNvPr>
          <p:cNvGrpSpPr/>
          <p:nvPr/>
        </p:nvGrpSpPr>
        <p:grpSpPr>
          <a:xfrm>
            <a:off x="1681372" y="4257092"/>
            <a:ext cx="730388" cy="885201"/>
            <a:chOff x="1815513" y="4143768"/>
            <a:chExt cx="730388" cy="885201"/>
          </a:xfrm>
        </p:grpSpPr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40F66A53-48CF-4869-AF20-6E37FB4D8A21}"/>
                </a:ext>
              </a:extLst>
            </p:cNvPr>
            <p:cNvSpPr/>
            <p:nvPr/>
          </p:nvSpPr>
          <p:spPr bwMode="auto">
            <a:xfrm>
              <a:off x="1815513" y="4321268"/>
              <a:ext cx="599549" cy="7077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="" xmlns:a16="http://schemas.microsoft.com/office/drawing/2014/main" id="{092C3B63-1712-4E98-923E-A4FAEB1C1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5901" y="4143768"/>
              <a:ext cx="360000" cy="355000"/>
            </a:xfrm>
            <a:prstGeom prst="rect">
              <a:avLst/>
            </a:prstGeom>
          </p:spPr>
        </p:pic>
      </p:grpSp>
      <p:sp>
        <p:nvSpPr>
          <p:cNvPr id="73" name="직사각형 21">
            <a:extLst>
              <a:ext uri="{FF2B5EF4-FFF2-40B4-BE49-F238E27FC236}">
                <a16:creationId xmlns="" xmlns:a16="http://schemas.microsoft.com/office/drawing/2014/main" id="{7110EDE4-87C1-4900-8F63-7831D15A1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9">
            <a:extLst>
              <a:ext uri="{FF2B5EF4-FFF2-40B4-BE49-F238E27FC236}">
                <a16:creationId xmlns="" xmlns:a16="http://schemas.microsoft.com/office/drawing/2014/main" id="{B2AEAB58-FA79-4B8A-8321-5BBAC1904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pic>
        <p:nvPicPr>
          <p:cNvPr id="1026" name="_x200600240">
            <a:extLst>
              <a:ext uri="{FF2B5EF4-FFF2-40B4-BE49-F238E27FC236}">
                <a16:creationId xmlns="" xmlns:a16="http://schemas.microsoft.com/office/drawing/2014/main" id="{71EA236F-BEF5-42FE-BECE-9C8587025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146" y="2168860"/>
            <a:ext cx="1373637" cy="115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00601600">
            <a:extLst>
              <a:ext uri="{FF2B5EF4-FFF2-40B4-BE49-F238E27FC236}">
                <a16:creationId xmlns="" xmlns:a16="http://schemas.microsoft.com/office/drawing/2014/main" id="{7C6C6F2A-B7B2-4DB7-AE30-B0A161254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29292"/>
            <a:ext cx="1087754" cy="103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>
            <a:extLst>
              <a:ext uri="{FF2B5EF4-FFF2-40B4-BE49-F238E27FC236}">
                <a16:creationId xmlns="" xmlns:a16="http://schemas.microsoft.com/office/drawing/2014/main" id="{39C41CCB-25D6-4E00-A1A5-BAC12464E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555" y="370728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43">
            <a:extLst>
              <a:ext uri="{FF2B5EF4-FFF2-40B4-BE49-F238E27FC236}">
                <a16:creationId xmlns="" xmlns:a16="http://schemas.microsoft.com/office/drawing/2014/main" id="{6EC2192F-862C-41A3-87F6-C16D3BE63BE8}"/>
              </a:ext>
            </a:extLst>
          </p:cNvPr>
          <p:cNvSpPr txBox="1"/>
          <p:nvPr/>
        </p:nvSpPr>
        <p:spPr>
          <a:xfrm>
            <a:off x="3635896" y="3586787"/>
            <a:ext cx="313653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          개입니다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="" xmlns:a16="http://schemas.microsoft.com/office/drawing/2014/main" id="{37D4E899-B3AC-4DF9-9B85-28A5E593A8D7}"/>
                  </a:ext>
                </a:extLst>
              </p:cNvPr>
              <p:cNvSpPr/>
              <p:nvPr/>
            </p:nvSpPr>
            <p:spPr bwMode="auto">
              <a:xfrm>
                <a:off x="655917" y="354871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7D4E899-B3AC-4DF9-9B85-28A5E593A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917" y="3548715"/>
                <a:ext cx="319467" cy="401873"/>
              </a:xfrm>
              <a:prstGeom prst="rect">
                <a:avLst/>
              </a:prstGeom>
              <a:blipFill rotWithShape="1">
                <a:blip r:embed="rId9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id="{B16634A4-5E21-47F1-939A-B455510323AD}"/>
                  </a:ext>
                </a:extLst>
              </p:cNvPr>
              <p:cNvSpPr/>
              <p:nvPr/>
            </p:nvSpPr>
            <p:spPr bwMode="auto">
              <a:xfrm>
                <a:off x="1300205" y="354871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16634A4-5E21-47F1-939A-B45551032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0205" y="3548715"/>
                <a:ext cx="319467" cy="401873"/>
              </a:xfrm>
              <a:prstGeom prst="rect">
                <a:avLst/>
              </a:prstGeom>
              <a:blipFill rotWithShape="1">
                <a:blip r:embed="rId10"/>
                <a:stretch>
                  <a:fillRect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id="{24F1EEB7-E050-43A6-8F13-FE2B6DBB6507}"/>
                  </a:ext>
                </a:extLst>
              </p:cNvPr>
              <p:cNvSpPr/>
              <p:nvPr/>
            </p:nvSpPr>
            <p:spPr bwMode="auto">
              <a:xfrm>
                <a:off x="3838017" y="3550502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4F1EEB7-E050-43A6-8F13-FE2B6DBB6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8017" y="3550502"/>
                <a:ext cx="319467" cy="401873"/>
              </a:xfrm>
              <a:prstGeom prst="rect">
                <a:avLst/>
              </a:prstGeom>
              <a:blipFill rotWithShape="1">
                <a:blip r:embed="rId11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="" xmlns:a16="http://schemas.microsoft.com/office/drawing/2014/main" id="{6E38ED6A-BD66-478C-9C57-3BFF91410196}"/>
                  </a:ext>
                </a:extLst>
              </p:cNvPr>
              <p:cNvSpPr/>
              <p:nvPr/>
            </p:nvSpPr>
            <p:spPr bwMode="auto">
              <a:xfrm>
                <a:off x="4432553" y="3550502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38ED6A-BD66-478C-9C57-3BFF91410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32553" y="3550502"/>
                <a:ext cx="319467" cy="401873"/>
              </a:xfrm>
              <a:prstGeom prst="rect">
                <a:avLst/>
              </a:prstGeom>
              <a:blipFill rotWithShape="1">
                <a:blip r:embed="rId12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="" xmlns:a16="http://schemas.microsoft.com/office/drawing/2014/main" id="{D92852B7-22D3-4A30-A1C8-F36499930241}"/>
              </a:ext>
            </a:extLst>
          </p:cNvPr>
          <p:cNvGrpSpPr/>
          <p:nvPr/>
        </p:nvGrpSpPr>
        <p:grpSpPr>
          <a:xfrm>
            <a:off x="5002188" y="3388608"/>
            <a:ext cx="748599" cy="556221"/>
            <a:chOff x="1826636" y="4175320"/>
            <a:chExt cx="748599" cy="556221"/>
          </a:xfrm>
        </p:grpSpPr>
        <p:sp>
          <p:nvSpPr>
            <p:cNvPr id="116" name="직사각형 115">
              <a:extLst>
                <a:ext uri="{FF2B5EF4-FFF2-40B4-BE49-F238E27FC236}">
                  <a16:creationId xmlns="" xmlns:a16="http://schemas.microsoft.com/office/drawing/2014/main" id="{00522E2B-6829-46CF-9D1F-1282A837724E}"/>
                </a:ext>
              </a:extLst>
            </p:cNvPr>
            <p:cNvSpPr/>
            <p:nvPr/>
          </p:nvSpPr>
          <p:spPr bwMode="auto">
            <a:xfrm>
              <a:off x="1826636" y="4329100"/>
              <a:ext cx="592882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="" xmlns:a16="http://schemas.microsoft.com/office/drawing/2014/main" id="{601604C2-E8BE-44E6-BDB7-93DE2144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>
            <a:extLst>
              <a:ext uri="{FF2B5EF4-FFF2-40B4-BE49-F238E27FC236}">
                <a16:creationId xmlns="" xmlns:a16="http://schemas.microsoft.com/office/drawing/2014/main" id="{19443F89-EDEA-4757-B2D8-7A5981F41945}"/>
              </a:ext>
            </a:extLst>
          </p:cNvPr>
          <p:cNvGrpSpPr/>
          <p:nvPr/>
        </p:nvGrpSpPr>
        <p:grpSpPr>
          <a:xfrm>
            <a:off x="1847575" y="3388608"/>
            <a:ext cx="748599" cy="556221"/>
            <a:chOff x="1826636" y="4175320"/>
            <a:chExt cx="748599" cy="556221"/>
          </a:xfrm>
        </p:grpSpPr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86F902C4-2C6D-4FF7-B445-B5A7D56F54F3}"/>
                </a:ext>
              </a:extLst>
            </p:cNvPr>
            <p:cNvSpPr/>
            <p:nvPr/>
          </p:nvSpPr>
          <p:spPr bwMode="auto">
            <a:xfrm>
              <a:off x="1826636" y="4329100"/>
              <a:ext cx="592882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="" xmlns:a16="http://schemas.microsoft.com/office/drawing/2014/main" id="{4208F7F9-DEDE-4992-96C7-949728223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5235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D2C48E38-F783-45A4-BA5E-431A18204A2A}"/>
              </a:ext>
            </a:extLst>
          </p:cNvPr>
          <p:cNvSpPr txBox="1"/>
          <p:nvPr/>
        </p:nvSpPr>
        <p:spPr>
          <a:xfrm>
            <a:off x="1579889" y="4792338"/>
            <a:ext cx="7851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b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00D472AE-CFA3-4218-BB71-A0BA02B5B814}"/>
              </a:ext>
            </a:extLst>
          </p:cNvPr>
          <p:cNvSpPr txBox="1"/>
          <p:nvPr/>
        </p:nvSpPr>
        <p:spPr>
          <a:xfrm>
            <a:off x="1579889" y="4394999"/>
            <a:ext cx="7851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900" b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="" xmlns:a16="http://schemas.microsoft.com/office/drawing/2014/main" id="{3A0B6466-6B01-41FC-963B-669967EE4C93}"/>
              </a:ext>
            </a:extLst>
          </p:cNvPr>
          <p:cNvCxnSpPr/>
          <p:nvPr/>
        </p:nvCxnSpPr>
        <p:spPr bwMode="auto">
          <a:xfrm>
            <a:off x="1782349" y="4805214"/>
            <a:ext cx="393894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1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4" y="1655697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DFAB2A7F-83D7-442A-A710-12D8A84F877D}"/>
              </a:ext>
            </a:extLst>
          </p:cNvPr>
          <p:cNvGrpSpPr/>
          <p:nvPr/>
        </p:nvGrpSpPr>
        <p:grpSpPr>
          <a:xfrm>
            <a:off x="2725488" y="4248525"/>
            <a:ext cx="730388" cy="885201"/>
            <a:chOff x="1815513" y="4143768"/>
            <a:chExt cx="730388" cy="885201"/>
          </a:xfrm>
        </p:grpSpPr>
        <p:sp>
          <p:nvSpPr>
            <p:cNvPr id="98" name="직사각형 97">
              <a:extLst>
                <a:ext uri="{FF2B5EF4-FFF2-40B4-BE49-F238E27FC236}">
                  <a16:creationId xmlns="" xmlns:a16="http://schemas.microsoft.com/office/drawing/2014/main" id="{40F66A53-48CF-4869-AF20-6E37FB4D8A21}"/>
                </a:ext>
              </a:extLst>
            </p:cNvPr>
            <p:cNvSpPr/>
            <p:nvPr/>
          </p:nvSpPr>
          <p:spPr bwMode="auto">
            <a:xfrm>
              <a:off x="1815513" y="4321268"/>
              <a:ext cx="599549" cy="7077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9" name="그림 98">
              <a:extLst>
                <a:ext uri="{FF2B5EF4-FFF2-40B4-BE49-F238E27FC236}">
                  <a16:creationId xmlns="" xmlns:a16="http://schemas.microsoft.com/office/drawing/2014/main" id="{092C3B63-1712-4E98-923E-A4FAEB1C1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5901" y="4143768"/>
              <a:ext cx="360000" cy="355000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D2C48E38-F783-45A4-BA5E-431A18204A2A}"/>
              </a:ext>
            </a:extLst>
          </p:cNvPr>
          <p:cNvSpPr txBox="1"/>
          <p:nvPr/>
        </p:nvSpPr>
        <p:spPr>
          <a:xfrm>
            <a:off x="2624005" y="4783771"/>
            <a:ext cx="7851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b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00D472AE-CFA3-4218-BB71-A0BA02B5B814}"/>
              </a:ext>
            </a:extLst>
          </p:cNvPr>
          <p:cNvSpPr txBox="1"/>
          <p:nvPr/>
        </p:nvSpPr>
        <p:spPr>
          <a:xfrm>
            <a:off x="2624005" y="4386432"/>
            <a:ext cx="7851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900" b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="" xmlns:a16="http://schemas.microsoft.com/office/drawing/2014/main" id="{3A0B6466-6B01-41FC-963B-669967EE4C93}"/>
              </a:ext>
            </a:extLst>
          </p:cNvPr>
          <p:cNvCxnSpPr/>
          <p:nvPr/>
        </p:nvCxnSpPr>
        <p:spPr bwMode="auto">
          <a:xfrm>
            <a:off x="2826465" y="4796647"/>
            <a:ext cx="393894" cy="0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6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5" y="4607793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367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주어진 분수만큼 색칠하고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분수의 크기를 비교하여     안에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&gt;, =, &lt;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알맞게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18371" y="1092168"/>
            <a:ext cx="21256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클릭 시 각각 도형이 색칠됨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예 약물은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약물 클릭 시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8">
            <a:extLst>
              <a:ext uri="{FF2B5EF4-FFF2-40B4-BE49-F238E27FC236}">
                <a16:creationId xmlns="" xmlns:a16="http://schemas.microsoft.com/office/drawing/2014/main" id="{0BB3E06D-BBD3-448E-AD02-1C0D302C8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9" name="순서도: 대체 처리 58">
            <a:extLst>
              <a:ext uri="{FF2B5EF4-FFF2-40B4-BE49-F238E27FC236}">
                <a16:creationId xmlns="" xmlns:a16="http://schemas.microsoft.com/office/drawing/2014/main" id="{0F83E5D6-1397-4EC9-90D6-3213708932D5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89E5C4F3-27B2-46B1-8647-3748CAC22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>
                <a:extLst>
                  <a:ext uri="{FF2B5EF4-FFF2-40B4-BE49-F238E27FC236}">
                    <a16:creationId xmlns="" xmlns:a16="http://schemas.microsoft.com/office/drawing/2014/main" id="{F51A6D10-2D7B-4C97-9598-11DC4856BC4E}"/>
                  </a:ext>
                </a:extLst>
              </p:cNvPr>
              <p:cNvSpPr/>
              <p:nvPr/>
            </p:nvSpPr>
            <p:spPr bwMode="auto">
              <a:xfrm>
                <a:off x="2198994" y="433764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4" name="직사각형 7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1A6D10-2D7B-4C97-9598-11DC4856B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8994" y="4337644"/>
                <a:ext cx="319467" cy="401873"/>
              </a:xfrm>
              <a:prstGeom prst="rect">
                <a:avLst/>
              </a:prstGeom>
              <a:blipFill rotWithShape="1">
                <a:blip r:embed="rId5"/>
                <a:stretch>
                  <a:fillRect t="-12308" b="-20000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706C2330-CD3D-4478-97FC-A9EB1EF8D1E8}"/>
                  </a:ext>
                </a:extLst>
              </p:cNvPr>
              <p:cNvSpPr/>
              <p:nvPr/>
            </p:nvSpPr>
            <p:spPr bwMode="auto">
              <a:xfrm>
                <a:off x="4655870" y="433181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06C2330-CD3D-4478-97FC-A9EB1EF8D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5870" y="4331815"/>
                <a:ext cx="319467" cy="401873"/>
              </a:xfrm>
              <a:prstGeom prst="rect">
                <a:avLst/>
              </a:prstGeom>
              <a:blipFill rotWithShape="1">
                <a:blip r:embed="rId6"/>
                <a:stretch>
                  <a:fillRect t="-12121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C3CECFB3-3624-4D76-AD3B-95C4BE01A18D}"/>
              </a:ext>
            </a:extLst>
          </p:cNvPr>
          <p:cNvSpPr/>
          <p:nvPr/>
        </p:nvSpPr>
        <p:spPr>
          <a:xfrm>
            <a:off x="755467" y="5009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>
            <a:extLst>
              <a:ext uri="{FF2B5EF4-FFF2-40B4-BE49-F238E27FC236}">
                <a16:creationId xmlns="" xmlns:a16="http://schemas.microsoft.com/office/drawing/2014/main" id="{C7E2C3F1-A970-4EAB-9DDC-E099FF8D9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="" xmlns:a16="http://schemas.microsoft.com/office/drawing/2014/main" id="{EF679B5F-6D83-4559-BE33-7E419E51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pic>
        <p:nvPicPr>
          <p:cNvPr id="2" name="_x200601120">
            <a:extLst>
              <a:ext uri="{FF2B5EF4-FFF2-40B4-BE49-F238E27FC236}">
                <a16:creationId xmlns="" xmlns:a16="http://schemas.microsoft.com/office/drawing/2014/main" id="{88AE4C8C-F0A6-4635-8EA8-A8272B291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803" y="2638319"/>
            <a:ext cx="1483301" cy="148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_x200601760">
            <a:extLst>
              <a:ext uri="{FF2B5EF4-FFF2-40B4-BE49-F238E27FC236}">
                <a16:creationId xmlns="" xmlns:a16="http://schemas.microsoft.com/office/drawing/2014/main" id="{9FE693E4-CE9B-433D-8E59-8D6203DB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31" y="2638319"/>
            <a:ext cx="1483301" cy="148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타원 44">
            <a:extLst>
              <a:ext uri="{FF2B5EF4-FFF2-40B4-BE49-F238E27FC236}">
                <a16:creationId xmlns="" xmlns:a16="http://schemas.microsoft.com/office/drawing/2014/main" id="{745C9BC0-BCFE-49CA-8A94-27791AD923EB}"/>
              </a:ext>
            </a:extLst>
          </p:cNvPr>
          <p:cNvSpPr/>
          <p:nvPr/>
        </p:nvSpPr>
        <p:spPr>
          <a:xfrm>
            <a:off x="6034145" y="1636984"/>
            <a:ext cx="336805" cy="33680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FC476E0C-B243-48EA-A203-274E6C51A214}"/>
              </a:ext>
            </a:extLst>
          </p:cNvPr>
          <p:cNvSpPr/>
          <p:nvPr/>
        </p:nvSpPr>
        <p:spPr>
          <a:xfrm>
            <a:off x="3353449" y="4323421"/>
            <a:ext cx="409818" cy="40981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52772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319.JPG / 320.JPG / 321.JPG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\app\resource\data\06\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7145066" y="2781583"/>
            <a:ext cx="1819422" cy="827437"/>
            <a:chOff x="7189690" y="2705174"/>
            <a:chExt cx="1819422" cy="827437"/>
          </a:xfrm>
        </p:grpSpPr>
        <p:pic>
          <p:nvPicPr>
            <p:cNvPr id="44" name="_x200600880">
              <a:extLst>
                <a:ext uri="{FF2B5EF4-FFF2-40B4-BE49-F238E27FC236}">
                  <a16:creationId xmlns="" xmlns:a16="http://schemas.microsoft.com/office/drawing/2014/main" id="{A7903609-FB24-481E-B1A4-85534395E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690" y="2705174"/>
              <a:ext cx="827437" cy="82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_x200597920">
              <a:extLst>
                <a:ext uri="{FF2B5EF4-FFF2-40B4-BE49-F238E27FC236}">
                  <a16:creationId xmlns="" xmlns:a16="http://schemas.microsoft.com/office/drawing/2014/main" id="{5E24EBE6-566B-4908-A5A5-FDB0C64AD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8404" y="2705176"/>
              <a:ext cx="800708" cy="800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8D3CA657-BAD3-4B22-9313-02946C88C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7036" y="4140092"/>
            <a:ext cx="360000" cy="35500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04323546-262E-4985-ABDC-DE8D3723A6C6}"/>
              </a:ext>
            </a:extLst>
          </p:cNvPr>
          <p:cNvSpPr/>
          <p:nvPr/>
        </p:nvSpPr>
        <p:spPr>
          <a:xfrm>
            <a:off x="3329392" y="423792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563372" y="49771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595" y="3251069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923" y="3251069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/>
          <p:cNvSpPr/>
          <p:nvPr/>
        </p:nvSpPr>
        <p:spPr>
          <a:xfrm>
            <a:off x="4778659" y="30878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390695" y="30810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>
            <a:extLst>
              <a:ext uri="{FF2B5EF4-FFF2-40B4-BE49-F238E27FC236}">
                <a16:creationId xmlns="" xmlns:a16="http://schemas.microsoft.com/office/drawing/2014/main" id="{3D4041BC-B804-48A2-B382-7A46ADCA9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2" y="2595835"/>
            <a:ext cx="298158" cy="23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981705" y="24952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="" xmlns:a16="http://schemas.microsoft.com/office/drawing/2014/main" id="{3D4041BC-B804-48A2-B382-7A46ADCA9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036" y="2595835"/>
            <a:ext cx="298158" cy="23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타원 61"/>
          <p:cNvSpPr/>
          <p:nvPr/>
        </p:nvSpPr>
        <p:spPr>
          <a:xfrm>
            <a:off x="3525239" y="24952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4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="" xmlns:a16="http://schemas.microsoft.com/office/drawing/2014/main" id="{00C7D9A6-3848-4A48-9AE8-D956B75BC26C}"/>
              </a:ext>
            </a:extLst>
          </p:cNvPr>
          <p:cNvSpPr/>
          <p:nvPr/>
        </p:nvSpPr>
        <p:spPr>
          <a:xfrm>
            <a:off x="2513615" y="3904775"/>
            <a:ext cx="510213" cy="7920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A3A09E1E-5394-476E-87F7-CE103FEC59B9}"/>
              </a:ext>
            </a:extLst>
          </p:cNvPr>
          <p:cNvSpPr/>
          <p:nvPr/>
        </p:nvSpPr>
        <p:spPr>
          <a:xfrm>
            <a:off x="1367644" y="3904775"/>
            <a:ext cx="510213" cy="7920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순서도: 대체 처리 7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44" name="TextBox 8">
            <a:extLst>
              <a:ext uri="{FF2B5EF4-FFF2-40B4-BE49-F238E27FC236}">
                <a16:creationId xmlns="" xmlns:a16="http://schemas.microsoft.com/office/drawing/2014/main" id="{6AFC5327-AAEA-4547-88BD-E65E8D44A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6567E3B3-D601-487A-902C-6E9A3D5F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1167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3">
            <a:extLst>
              <a:ext uri="{FF2B5EF4-FFF2-40B4-BE49-F238E27FC236}">
                <a16:creationId xmlns="" xmlns:a16="http://schemas.microsoft.com/office/drawing/2014/main" id="{045158EC-811A-4F6F-980D-2A1D13EC9C83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분수의 크기를 비교하여 더 작은 분수를      안에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순서도: 대체 처리 58">
            <a:extLst>
              <a:ext uri="{FF2B5EF4-FFF2-40B4-BE49-F238E27FC236}">
                <a16:creationId xmlns="" xmlns:a16="http://schemas.microsoft.com/office/drawing/2014/main" id="{3610602F-4716-4F49-AEFE-0C6212E411F2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27FF614E-DBAA-40AE-8EB6-ADE618F00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CEAF0D58-A40F-4F77-91EF-5CB998D75A83}"/>
              </a:ext>
            </a:extLst>
          </p:cNvPr>
          <p:cNvSpPr txBox="1"/>
          <p:nvPr/>
        </p:nvSpPr>
        <p:spPr>
          <a:xfrm>
            <a:off x="7018371" y="1092168"/>
            <a:ext cx="2125629" cy="2131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네모 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번호 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버튼 클릭 시 미니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21">
            <a:extLst>
              <a:ext uri="{FF2B5EF4-FFF2-40B4-BE49-F238E27FC236}">
                <a16:creationId xmlns="" xmlns:a16="http://schemas.microsoft.com/office/drawing/2014/main" id="{D423647A-B8A8-43E5-8F5C-581DE86E5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="" xmlns:a16="http://schemas.microsoft.com/office/drawing/2014/main" id="{1F422047-E9EA-4BCA-8F35-E90D45383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>
                <a:extLst>
                  <a:ext uri="{FF2B5EF4-FFF2-40B4-BE49-F238E27FC236}">
                    <a16:creationId xmlns="" xmlns:a16="http://schemas.microsoft.com/office/drawing/2014/main" id="{9F48DEF6-3016-4134-A89D-9A8041318D60}"/>
                  </a:ext>
                </a:extLst>
              </p:cNvPr>
              <p:cNvSpPr/>
              <p:nvPr/>
            </p:nvSpPr>
            <p:spPr bwMode="auto">
              <a:xfrm>
                <a:off x="1506448" y="409426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0" name="직사각형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48DEF6-3016-4134-A89D-9A8041318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6448" y="4094269"/>
                <a:ext cx="319467" cy="401873"/>
              </a:xfrm>
              <a:prstGeom prst="rect">
                <a:avLst/>
              </a:prstGeom>
              <a:blipFill rotWithShape="1">
                <a:blip r:embed="rId4"/>
                <a:stretch>
                  <a:fillRect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id="{ED4CC2B2-7AD1-43F8-9AF8-5E153657C860}"/>
                  </a:ext>
                </a:extLst>
              </p:cNvPr>
              <p:cNvSpPr/>
              <p:nvPr/>
            </p:nvSpPr>
            <p:spPr bwMode="auto">
              <a:xfrm>
                <a:off x="2664398" y="409426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4CC2B2-7AD1-43F8-9AF8-5E153657C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4398" y="4094269"/>
                <a:ext cx="319467" cy="401873"/>
              </a:xfrm>
              <a:prstGeom prst="rect">
                <a:avLst/>
              </a:prstGeom>
              <a:blipFill rotWithShape="1">
                <a:blip r:embed="rId5"/>
                <a:stretch>
                  <a:fillRect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7BE2DABB-BB96-49D1-A2BE-A61BF68865A5}"/>
              </a:ext>
            </a:extLst>
          </p:cNvPr>
          <p:cNvCxnSpPr/>
          <p:nvPr/>
        </p:nvCxnSpPr>
        <p:spPr bwMode="auto">
          <a:xfrm flipH="1" flipV="1">
            <a:off x="1619437" y="3580739"/>
            <a:ext cx="3314" cy="324036"/>
          </a:xfrm>
          <a:prstGeom prst="line">
            <a:avLst/>
          </a:prstGeom>
          <a:noFill/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93157E29-A56A-49A0-82F2-DEA8EB6C5F74}"/>
              </a:ext>
            </a:extLst>
          </p:cNvPr>
          <p:cNvCxnSpPr/>
          <p:nvPr/>
        </p:nvCxnSpPr>
        <p:spPr bwMode="auto">
          <a:xfrm flipH="1" flipV="1">
            <a:off x="2767063" y="3580739"/>
            <a:ext cx="3315" cy="324036"/>
          </a:xfrm>
          <a:prstGeom prst="line">
            <a:avLst/>
          </a:prstGeom>
          <a:noFill/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6BEBBCF9-6945-4AD3-9ED7-3FBAFCED855E}"/>
              </a:ext>
            </a:extLst>
          </p:cNvPr>
          <p:cNvCxnSpPr/>
          <p:nvPr/>
        </p:nvCxnSpPr>
        <p:spPr bwMode="auto">
          <a:xfrm>
            <a:off x="1619436" y="3580739"/>
            <a:ext cx="1147627" cy="0"/>
          </a:xfrm>
          <a:prstGeom prst="line">
            <a:avLst/>
          </a:prstGeom>
          <a:noFill/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직선 연결선 62">
            <a:extLst>
              <a:ext uri="{FF2B5EF4-FFF2-40B4-BE49-F238E27FC236}">
                <a16:creationId xmlns="" xmlns:a16="http://schemas.microsoft.com/office/drawing/2014/main" id="{39CB13A8-2D85-4BE2-AC14-3036C3981A8F}"/>
              </a:ext>
            </a:extLst>
          </p:cNvPr>
          <p:cNvCxnSpPr/>
          <p:nvPr/>
        </p:nvCxnSpPr>
        <p:spPr bwMode="auto">
          <a:xfrm flipH="1" flipV="1">
            <a:off x="2197876" y="3248980"/>
            <a:ext cx="3315" cy="324036"/>
          </a:xfrm>
          <a:prstGeom prst="line">
            <a:avLst/>
          </a:prstGeom>
          <a:noFill/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사각형: 둥근 모서리 63">
            <a:extLst>
              <a:ext uri="{FF2B5EF4-FFF2-40B4-BE49-F238E27FC236}">
                <a16:creationId xmlns="" xmlns:a16="http://schemas.microsoft.com/office/drawing/2014/main" id="{15725D93-8B2D-4328-9C30-FC88B4F9FA69}"/>
              </a:ext>
            </a:extLst>
          </p:cNvPr>
          <p:cNvSpPr/>
          <p:nvPr/>
        </p:nvSpPr>
        <p:spPr>
          <a:xfrm>
            <a:off x="1924421" y="2367432"/>
            <a:ext cx="510213" cy="88754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9EA4E7E4-2B8E-4851-93CB-A643A8F30C68}"/>
                  </a:ext>
                </a:extLst>
              </p:cNvPr>
              <p:cNvSpPr/>
              <p:nvPr/>
            </p:nvSpPr>
            <p:spPr bwMode="auto">
              <a:xfrm>
                <a:off x="2075302" y="259337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𝟑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A4E7E4-2B8E-4851-93CB-A643A8F30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5302" y="2593375"/>
                <a:ext cx="319467" cy="401873"/>
              </a:xfrm>
              <a:prstGeom prst="rect">
                <a:avLst/>
              </a:prstGeom>
              <a:blipFill rotWithShape="1">
                <a:blip r:embed="rId6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사각형: 둥근 모서리 66">
            <a:extLst>
              <a:ext uri="{FF2B5EF4-FFF2-40B4-BE49-F238E27FC236}">
                <a16:creationId xmlns="" xmlns:a16="http://schemas.microsoft.com/office/drawing/2014/main" id="{30A8C749-4204-4B56-AD1B-BC3D99EEFECC}"/>
              </a:ext>
            </a:extLst>
          </p:cNvPr>
          <p:cNvSpPr/>
          <p:nvPr/>
        </p:nvSpPr>
        <p:spPr>
          <a:xfrm>
            <a:off x="5411281" y="3904775"/>
            <a:ext cx="510213" cy="7920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="" xmlns:a16="http://schemas.microsoft.com/office/drawing/2014/main" id="{C25CDAF8-23A2-418D-AA03-7D43D353BA5F}"/>
              </a:ext>
            </a:extLst>
          </p:cNvPr>
          <p:cNvSpPr/>
          <p:nvPr/>
        </p:nvSpPr>
        <p:spPr>
          <a:xfrm>
            <a:off x="4265310" y="3904775"/>
            <a:ext cx="510213" cy="7920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id="{BE792BE9-B833-454E-BEC5-ED417D864B94}"/>
                  </a:ext>
                </a:extLst>
              </p:cNvPr>
              <p:cNvSpPr/>
              <p:nvPr/>
            </p:nvSpPr>
            <p:spPr bwMode="auto">
              <a:xfrm>
                <a:off x="4404114" y="409426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E792BE9-B833-454E-BEC5-ED417D864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04114" y="4094269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0A89B09-DFF8-4C40-AEC0-423274EF546D}"/>
                  </a:ext>
                </a:extLst>
              </p:cNvPr>
              <p:cNvSpPr/>
              <p:nvPr/>
            </p:nvSpPr>
            <p:spPr bwMode="auto">
              <a:xfrm>
                <a:off x="5562064" y="409426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A89B09-DFF8-4C40-AEC0-423274EF5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2064" y="4094269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연결선 70">
            <a:extLst>
              <a:ext uri="{FF2B5EF4-FFF2-40B4-BE49-F238E27FC236}">
                <a16:creationId xmlns="" xmlns:a16="http://schemas.microsoft.com/office/drawing/2014/main" id="{BA6A1093-5B89-4F8D-A862-2C112ECE6A8D}"/>
              </a:ext>
            </a:extLst>
          </p:cNvPr>
          <p:cNvCxnSpPr/>
          <p:nvPr/>
        </p:nvCxnSpPr>
        <p:spPr bwMode="auto">
          <a:xfrm flipH="1" flipV="1">
            <a:off x="4517103" y="3580739"/>
            <a:ext cx="3314" cy="324036"/>
          </a:xfrm>
          <a:prstGeom prst="line">
            <a:avLst/>
          </a:prstGeom>
          <a:noFill/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B53EA05E-355E-4C6B-A188-08E18C4F411C}"/>
              </a:ext>
            </a:extLst>
          </p:cNvPr>
          <p:cNvCxnSpPr/>
          <p:nvPr/>
        </p:nvCxnSpPr>
        <p:spPr bwMode="auto">
          <a:xfrm flipH="1" flipV="1">
            <a:off x="5664729" y="3580739"/>
            <a:ext cx="3315" cy="324036"/>
          </a:xfrm>
          <a:prstGeom prst="line">
            <a:avLst/>
          </a:prstGeom>
          <a:noFill/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직선 연결선 73">
            <a:extLst>
              <a:ext uri="{FF2B5EF4-FFF2-40B4-BE49-F238E27FC236}">
                <a16:creationId xmlns="" xmlns:a16="http://schemas.microsoft.com/office/drawing/2014/main" id="{1DA24B8A-9174-4D66-B04D-996738BB0951}"/>
              </a:ext>
            </a:extLst>
          </p:cNvPr>
          <p:cNvCxnSpPr/>
          <p:nvPr/>
        </p:nvCxnSpPr>
        <p:spPr bwMode="auto">
          <a:xfrm>
            <a:off x="4517102" y="3580739"/>
            <a:ext cx="1147627" cy="0"/>
          </a:xfrm>
          <a:prstGeom prst="line">
            <a:avLst/>
          </a:prstGeom>
          <a:noFill/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>
            <a:extLst>
              <a:ext uri="{FF2B5EF4-FFF2-40B4-BE49-F238E27FC236}">
                <a16:creationId xmlns="" xmlns:a16="http://schemas.microsoft.com/office/drawing/2014/main" id="{A7997C57-00B3-4D72-8058-A29D4C29762E}"/>
              </a:ext>
            </a:extLst>
          </p:cNvPr>
          <p:cNvCxnSpPr/>
          <p:nvPr/>
        </p:nvCxnSpPr>
        <p:spPr bwMode="auto">
          <a:xfrm flipH="1" flipV="1">
            <a:off x="5095542" y="3248980"/>
            <a:ext cx="3315" cy="324036"/>
          </a:xfrm>
          <a:prstGeom prst="line">
            <a:avLst/>
          </a:prstGeom>
          <a:noFill/>
          <a:ln w="190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사각형: 둥근 모서리 75">
            <a:extLst>
              <a:ext uri="{FF2B5EF4-FFF2-40B4-BE49-F238E27FC236}">
                <a16:creationId xmlns="" xmlns:a16="http://schemas.microsoft.com/office/drawing/2014/main" id="{6F42361D-B140-4614-82A7-1284CC5BC130}"/>
              </a:ext>
            </a:extLst>
          </p:cNvPr>
          <p:cNvSpPr/>
          <p:nvPr/>
        </p:nvSpPr>
        <p:spPr>
          <a:xfrm>
            <a:off x="4822087" y="2367432"/>
            <a:ext cx="510213" cy="88754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="" xmlns:a16="http://schemas.microsoft.com/office/drawing/2014/main" id="{7A0DB685-0EDD-4B17-A60C-7EB577AFE9B0}"/>
                  </a:ext>
                </a:extLst>
              </p:cNvPr>
              <p:cNvSpPr/>
              <p:nvPr/>
            </p:nvSpPr>
            <p:spPr bwMode="auto">
              <a:xfrm>
                <a:off x="4972772" y="259337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𝟐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𝟕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0DB685-0EDD-4B17-A60C-7EB577AFE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2772" y="2593375"/>
                <a:ext cx="319467" cy="401873"/>
              </a:xfrm>
              <a:prstGeom prst="rect">
                <a:avLst/>
              </a:prstGeom>
              <a:blipFill rotWithShape="1">
                <a:blip r:embed="rId9"/>
                <a:stretch>
                  <a:fillRect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8EBAF1C7-4A1E-45ED-9DCC-810D9CB159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2549" y="2212628"/>
            <a:ext cx="360000" cy="355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="" xmlns:a16="http://schemas.microsoft.com/office/drawing/2014/main" id="{8D3CA657-BAD3-4B22-9313-02946C88C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9280" y="2212628"/>
            <a:ext cx="360000" cy="355000"/>
          </a:xfrm>
          <a:prstGeom prst="rect">
            <a:avLst/>
          </a:prstGeom>
        </p:spPr>
      </p:pic>
      <p:pic>
        <p:nvPicPr>
          <p:cNvPr id="94" name="Picture 6">
            <a:extLst>
              <a:ext uri="{FF2B5EF4-FFF2-40B4-BE49-F238E27FC236}">
                <a16:creationId xmlns="" xmlns:a16="http://schemas.microsoft.com/office/drawing/2014/main" id="{C10480F5-B371-4516-88E6-86F974810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12">
            <a:extLst>
              <a:ext uri="{FF2B5EF4-FFF2-40B4-BE49-F238E27FC236}">
                <a16:creationId xmlns="" xmlns:a16="http://schemas.microsoft.com/office/drawing/2014/main" id="{ED9321AB-81BF-4256-9AC0-3016DC95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타원 97">
            <a:extLst>
              <a:ext uri="{FF2B5EF4-FFF2-40B4-BE49-F238E27FC236}">
                <a16:creationId xmlns="" xmlns:a16="http://schemas.microsoft.com/office/drawing/2014/main" id="{F73F00C6-256B-4FEB-9F0D-30E5BD1FC205}"/>
              </a:ext>
            </a:extLst>
          </p:cNvPr>
          <p:cNvSpPr/>
          <p:nvPr/>
        </p:nvSpPr>
        <p:spPr>
          <a:xfrm>
            <a:off x="4675759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C09D4DFA-F9D3-4E5F-9CCC-837803CA0DAE}"/>
              </a:ext>
            </a:extLst>
          </p:cNvPr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A43DB7D6-A65C-4212-A240-B4BC03579169}"/>
              </a:ext>
            </a:extLst>
          </p:cNvPr>
          <p:cNvSpPr/>
          <p:nvPr/>
        </p:nvSpPr>
        <p:spPr>
          <a:xfrm>
            <a:off x="2035241" y="2399504"/>
            <a:ext cx="268507" cy="77746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81F4F6AA-92F9-4886-85AB-7A01B1B0E32C}"/>
              </a:ext>
            </a:extLst>
          </p:cNvPr>
          <p:cNvSpPr/>
          <p:nvPr/>
        </p:nvSpPr>
        <p:spPr>
          <a:xfrm>
            <a:off x="4951365" y="2399504"/>
            <a:ext cx="268507" cy="77746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p:pic>
        <p:nvPicPr>
          <p:cNvPr id="101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24" y="1634307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150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사각형: 둥근 모서리 54">
            <a:extLst>
              <a:ext uri="{FF2B5EF4-FFF2-40B4-BE49-F238E27FC236}">
                <a16:creationId xmlns="" xmlns:a16="http://schemas.microsoft.com/office/drawing/2014/main" id="{00C7D9A6-3848-4A48-9AE8-D956B75BC26C}"/>
              </a:ext>
            </a:extLst>
          </p:cNvPr>
          <p:cNvSpPr/>
          <p:nvPr/>
        </p:nvSpPr>
        <p:spPr>
          <a:xfrm>
            <a:off x="2456465" y="3952400"/>
            <a:ext cx="510213" cy="79208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solidFill>
                <a:schemeClr val="tx1"/>
              </a:solidFill>
            </a:endParaRPr>
          </a:p>
        </p:txBody>
      </p:sp>
      <p:sp>
        <p:nvSpPr>
          <p:cNvPr id="98" name="사각형: 둥근 모서리 7">
            <a:extLst>
              <a:ext uri="{FF2B5EF4-FFF2-40B4-BE49-F238E27FC236}">
                <a16:creationId xmlns="" xmlns:a16="http://schemas.microsoft.com/office/drawing/2014/main" id="{A3A09E1E-5394-476E-87F7-CE103FEC59B9}"/>
              </a:ext>
            </a:extLst>
          </p:cNvPr>
          <p:cNvSpPr/>
          <p:nvPr/>
        </p:nvSpPr>
        <p:spPr>
          <a:xfrm>
            <a:off x="1310494" y="3952400"/>
            <a:ext cx="510213" cy="79208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solidFill>
                <a:schemeClr val="tx1"/>
              </a:solidFill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TextBox 43">
            <a:extLst>
              <a:ext uri="{FF2B5EF4-FFF2-40B4-BE49-F238E27FC236}">
                <a16:creationId xmlns="" xmlns:a16="http://schemas.microsoft.com/office/drawing/2014/main" id="{045158EC-811A-4F6F-980D-2A1D13EC9C83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분수의 크기를 비교하여 더 작은 분수를      안에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직사각형 113">
                <a:extLst>
                  <a:ext uri="{FF2B5EF4-FFF2-40B4-BE49-F238E27FC236}">
                    <a16:creationId xmlns="" xmlns:a16="http://schemas.microsoft.com/office/drawing/2014/main" id="{9F48DEF6-3016-4134-A89D-9A8041318D60}"/>
                  </a:ext>
                </a:extLst>
              </p:cNvPr>
              <p:cNvSpPr/>
              <p:nvPr/>
            </p:nvSpPr>
            <p:spPr bwMode="auto">
              <a:xfrm>
                <a:off x="1449298" y="414189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4" name="직사각형 1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48DEF6-3016-4134-A89D-9A8041318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9298" y="4141894"/>
                <a:ext cx="319467" cy="401873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="" xmlns:a16="http://schemas.microsoft.com/office/drawing/2014/main" id="{ED4CC2B2-7AD1-43F8-9AF8-5E153657C860}"/>
                  </a:ext>
                </a:extLst>
              </p:cNvPr>
              <p:cNvSpPr/>
              <p:nvPr/>
            </p:nvSpPr>
            <p:spPr bwMode="auto">
              <a:xfrm>
                <a:off x="2607248" y="414189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4CC2B2-7AD1-43F8-9AF8-5E153657C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7248" y="4141894"/>
                <a:ext cx="319467" cy="401873"/>
              </a:xfrm>
              <a:prstGeom prst="rect">
                <a:avLst/>
              </a:prstGeom>
              <a:blipFill rotWithShape="1">
                <a:blip r:embed="rId4"/>
                <a:stretch>
                  <a:fillRect t="-9091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연결선 115">
            <a:extLst>
              <a:ext uri="{FF2B5EF4-FFF2-40B4-BE49-F238E27FC236}">
                <a16:creationId xmlns="" xmlns:a16="http://schemas.microsoft.com/office/drawing/2014/main" id="{7BE2DABB-BB96-49D1-A2BE-A61BF68865A5}"/>
              </a:ext>
            </a:extLst>
          </p:cNvPr>
          <p:cNvCxnSpPr/>
          <p:nvPr/>
        </p:nvCxnSpPr>
        <p:spPr bwMode="auto">
          <a:xfrm flipH="1" flipV="1">
            <a:off x="1619437" y="3580739"/>
            <a:ext cx="3314" cy="324036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직선 연결선 116">
            <a:extLst>
              <a:ext uri="{FF2B5EF4-FFF2-40B4-BE49-F238E27FC236}">
                <a16:creationId xmlns="" xmlns:a16="http://schemas.microsoft.com/office/drawing/2014/main" id="{93157E29-A56A-49A0-82F2-DEA8EB6C5F74}"/>
              </a:ext>
            </a:extLst>
          </p:cNvPr>
          <p:cNvCxnSpPr/>
          <p:nvPr/>
        </p:nvCxnSpPr>
        <p:spPr bwMode="auto">
          <a:xfrm flipH="1" flipV="1">
            <a:off x="2724485" y="3580739"/>
            <a:ext cx="3315" cy="324036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직선 연결선 117">
            <a:extLst>
              <a:ext uri="{FF2B5EF4-FFF2-40B4-BE49-F238E27FC236}">
                <a16:creationId xmlns="" xmlns:a16="http://schemas.microsoft.com/office/drawing/2014/main" id="{6BEBBCF9-6945-4AD3-9ED7-3FBAFCED855E}"/>
              </a:ext>
            </a:extLst>
          </p:cNvPr>
          <p:cNvCxnSpPr/>
          <p:nvPr/>
        </p:nvCxnSpPr>
        <p:spPr bwMode="auto">
          <a:xfrm>
            <a:off x="1619436" y="3580739"/>
            <a:ext cx="1147627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직선 연결선 118">
            <a:extLst>
              <a:ext uri="{FF2B5EF4-FFF2-40B4-BE49-F238E27FC236}">
                <a16:creationId xmlns="" xmlns:a16="http://schemas.microsoft.com/office/drawing/2014/main" id="{39CB13A8-2D85-4BE2-AC14-3036C3981A8F}"/>
              </a:ext>
            </a:extLst>
          </p:cNvPr>
          <p:cNvCxnSpPr/>
          <p:nvPr/>
        </p:nvCxnSpPr>
        <p:spPr bwMode="auto">
          <a:xfrm flipH="1" flipV="1">
            <a:off x="2197876" y="3248980"/>
            <a:ext cx="3315" cy="324036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0" name="사각형: 둥근 모서리 63">
            <a:extLst>
              <a:ext uri="{FF2B5EF4-FFF2-40B4-BE49-F238E27FC236}">
                <a16:creationId xmlns="" xmlns:a16="http://schemas.microsoft.com/office/drawing/2014/main" id="{15725D93-8B2D-4328-9C30-FC88B4F9FA69}"/>
              </a:ext>
            </a:extLst>
          </p:cNvPr>
          <p:cNvSpPr/>
          <p:nvPr/>
        </p:nvSpPr>
        <p:spPr>
          <a:xfrm>
            <a:off x="1924421" y="2367432"/>
            <a:ext cx="510213" cy="88754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9EA4E7E4-2B8E-4851-93CB-A643A8F30C68}"/>
                  </a:ext>
                </a:extLst>
              </p:cNvPr>
              <p:cNvSpPr/>
              <p:nvPr/>
            </p:nvSpPr>
            <p:spPr bwMode="auto">
              <a:xfrm>
                <a:off x="2075302" y="259337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𝟑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A4E7E4-2B8E-4851-93CB-A643A8F30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5302" y="2593375"/>
                <a:ext cx="319467" cy="401873"/>
              </a:xfrm>
              <a:prstGeom prst="rect">
                <a:avLst/>
              </a:prstGeom>
              <a:blipFill rotWithShape="1">
                <a:blip r:embed="rId5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사각형: 둥근 모서리 66">
            <a:extLst>
              <a:ext uri="{FF2B5EF4-FFF2-40B4-BE49-F238E27FC236}">
                <a16:creationId xmlns="" xmlns:a16="http://schemas.microsoft.com/office/drawing/2014/main" id="{30A8C749-4204-4B56-AD1B-BC3D99EEFECC}"/>
              </a:ext>
            </a:extLst>
          </p:cNvPr>
          <p:cNvSpPr/>
          <p:nvPr/>
        </p:nvSpPr>
        <p:spPr>
          <a:xfrm>
            <a:off x="5354131" y="3952400"/>
            <a:ext cx="510213" cy="79208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solidFill>
                <a:schemeClr val="tx1"/>
              </a:solidFill>
            </a:endParaRPr>
          </a:p>
        </p:txBody>
      </p:sp>
      <p:sp>
        <p:nvSpPr>
          <p:cNvPr id="123" name="사각형: 둥근 모서리 67">
            <a:extLst>
              <a:ext uri="{FF2B5EF4-FFF2-40B4-BE49-F238E27FC236}">
                <a16:creationId xmlns="" xmlns:a16="http://schemas.microsoft.com/office/drawing/2014/main" id="{C25CDAF8-23A2-418D-AA03-7D43D353BA5F}"/>
              </a:ext>
            </a:extLst>
          </p:cNvPr>
          <p:cNvSpPr/>
          <p:nvPr/>
        </p:nvSpPr>
        <p:spPr>
          <a:xfrm>
            <a:off x="4208160" y="3952400"/>
            <a:ext cx="510213" cy="79208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>
                <a:extLst>
                  <a:ext uri="{FF2B5EF4-FFF2-40B4-BE49-F238E27FC236}">
                    <a16:creationId xmlns="" xmlns:a16="http://schemas.microsoft.com/office/drawing/2014/main" id="{BE792BE9-B833-454E-BEC5-ED417D864B94}"/>
                  </a:ext>
                </a:extLst>
              </p:cNvPr>
              <p:cNvSpPr/>
              <p:nvPr/>
            </p:nvSpPr>
            <p:spPr bwMode="auto">
              <a:xfrm>
                <a:off x="4346964" y="414189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24" name="직사각형 1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E792BE9-B833-454E-BEC5-ED417D864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6964" y="4141894"/>
                <a:ext cx="319467" cy="401873"/>
              </a:xfrm>
              <a:prstGeom prst="rect">
                <a:avLst/>
              </a:prstGeom>
              <a:blipFill rotWithShape="1">
                <a:blip r:embed="rId6"/>
                <a:stretch>
                  <a:fillRect t="-9091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직사각형 124">
                <a:extLst>
                  <a:ext uri="{FF2B5EF4-FFF2-40B4-BE49-F238E27FC236}">
                    <a16:creationId xmlns="" xmlns:a16="http://schemas.microsoft.com/office/drawing/2014/main" id="{50A89B09-DFF8-4C40-AEC0-423274EF546D}"/>
                  </a:ext>
                </a:extLst>
              </p:cNvPr>
              <p:cNvSpPr/>
              <p:nvPr/>
            </p:nvSpPr>
            <p:spPr bwMode="auto">
              <a:xfrm>
                <a:off x="5504914" y="414189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25" name="직사각형 1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A89B09-DFF8-4C40-AEC0-423274EF5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4914" y="4141894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직선 연결선 125">
            <a:extLst>
              <a:ext uri="{FF2B5EF4-FFF2-40B4-BE49-F238E27FC236}">
                <a16:creationId xmlns="" xmlns:a16="http://schemas.microsoft.com/office/drawing/2014/main" id="{BA6A1093-5B89-4F8D-A862-2C112ECE6A8D}"/>
              </a:ext>
            </a:extLst>
          </p:cNvPr>
          <p:cNvCxnSpPr/>
          <p:nvPr/>
        </p:nvCxnSpPr>
        <p:spPr bwMode="auto">
          <a:xfrm flipH="1" flipV="1">
            <a:off x="4517103" y="3580739"/>
            <a:ext cx="3314" cy="324036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직선 연결선 126">
            <a:extLst>
              <a:ext uri="{FF2B5EF4-FFF2-40B4-BE49-F238E27FC236}">
                <a16:creationId xmlns="" xmlns:a16="http://schemas.microsoft.com/office/drawing/2014/main" id="{B53EA05E-355E-4C6B-A188-08E18C4F411C}"/>
              </a:ext>
            </a:extLst>
          </p:cNvPr>
          <p:cNvCxnSpPr/>
          <p:nvPr/>
        </p:nvCxnSpPr>
        <p:spPr bwMode="auto">
          <a:xfrm flipH="1" flipV="1">
            <a:off x="5664729" y="3580739"/>
            <a:ext cx="3315" cy="324036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직선 연결선 127">
            <a:extLst>
              <a:ext uri="{FF2B5EF4-FFF2-40B4-BE49-F238E27FC236}">
                <a16:creationId xmlns="" xmlns:a16="http://schemas.microsoft.com/office/drawing/2014/main" id="{1DA24B8A-9174-4D66-B04D-996738BB0951}"/>
              </a:ext>
            </a:extLst>
          </p:cNvPr>
          <p:cNvCxnSpPr/>
          <p:nvPr/>
        </p:nvCxnSpPr>
        <p:spPr bwMode="auto">
          <a:xfrm>
            <a:off x="4517102" y="3580739"/>
            <a:ext cx="1147627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직선 연결선 128">
            <a:extLst>
              <a:ext uri="{FF2B5EF4-FFF2-40B4-BE49-F238E27FC236}">
                <a16:creationId xmlns="" xmlns:a16="http://schemas.microsoft.com/office/drawing/2014/main" id="{A7997C57-00B3-4D72-8058-A29D4C29762E}"/>
              </a:ext>
            </a:extLst>
          </p:cNvPr>
          <p:cNvCxnSpPr/>
          <p:nvPr/>
        </p:nvCxnSpPr>
        <p:spPr bwMode="auto">
          <a:xfrm flipH="1" flipV="1">
            <a:off x="5095542" y="3248980"/>
            <a:ext cx="3315" cy="324036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사각형: 둥근 모서리 75">
            <a:extLst>
              <a:ext uri="{FF2B5EF4-FFF2-40B4-BE49-F238E27FC236}">
                <a16:creationId xmlns="" xmlns:a16="http://schemas.microsoft.com/office/drawing/2014/main" id="{6F42361D-B140-4614-82A7-1284CC5BC130}"/>
              </a:ext>
            </a:extLst>
          </p:cNvPr>
          <p:cNvSpPr/>
          <p:nvPr/>
        </p:nvSpPr>
        <p:spPr>
          <a:xfrm>
            <a:off x="4822087" y="2367432"/>
            <a:ext cx="510213" cy="88754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="" xmlns:a16="http://schemas.microsoft.com/office/drawing/2014/main" id="{7A0DB685-0EDD-4B17-A60C-7EB577AFE9B0}"/>
                  </a:ext>
                </a:extLst>
              </p:cNvPr>
              <p:cNvSpPr/>
              <p:nvPr/>
            </p:nvSpPr>
            <p:spPr bwMode="auto">
              <a:xfrm>
                <a:off x="4972772" y="259337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𝟐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𝟕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0DB685-0EDD-4B17-A60C-7EB577AFE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2772" y="2593375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직사각형 133">
            <a:extLst>
              <a:ext uri="{FF2B5EF4-FFF2-40B4-BE49-F238E27FC236}">
                <a16:creationId xmlns="" xmlns:a16="http://schemas.microsoft.com/office/drawing/2014/main" id="{A43DB7D6-A65C-4212-A240-B4BC03579169}"/>
              </a:ext>
            </a:extLst>
          </p:cNvPr>
          <p:cNvSpPr/>
          <p:nvPr/>
        </p:nvSpPr>
        <p:spPr>
          <a:xfrm>
            <a:off x="2035241" y="2399504"/>
            <a:ext cx="268507" cy="77746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81F4F6AA-92F9-4886-85AB-7A01B1B0E32C}"/>
              </a:ext>
            </a:extLst>
          </p:cNvPr>
          <p:cNvSpPr/>
          <p:nvPr/>
        </p:nvSpPr>
        <p:spPr>
          <a:xfrm>
            <a:off x="4951365" y="2399504"/>
            <a:ext cx="268507" cy="77746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p:pic>
        <p:nvPicPr>
          <p:cNvPr id="13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24" y="1634307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사각형: 둥근 모서리 54">
            <a:extLst>
              <a:ext uri="{FF2B5EF4-FFF2-40B4-BE49-F238E27FC236}">
                <a16:creationId xmlns="" xmlns:a16="http://schemas.microsoft.com/office/drawing/2014/main" id="{00C7D9A6-3848-4A48-9AE8-D956B75BC26C}"/>
              </a:ext>
            </a:extLst>
          </p:cNvPr>
          <p:cNvSpPr/>
          <p:nvPr/>
        </p:nvSpPr>
        <p:spPr>
          <a:xfrm>
            <a:off x="2132429" y="3980681"/>
            <a:ext cx="510213" cy="887546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A3A09E1E-5394-476E-87F7-CE103FEC59B9}"/>
              </a:ext>
            </a:extLst>
          </p:cNvPr>
          <p:cNvSpPr/>
          <p:nvPr/>
        </p:nvSpPr>
        <p:spPr>
          <a:xfrm>
            <a:off x="986458" y="3980681"/>
            <a:ext cx="510213" cy="887546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순서도: 대체 처리 7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44" name="TextBox 8">
            <a:extLst>
              <a:ext uri="{FF2B5EF4-FFF2-40B4-BE49-F238E27FC236}">
                <a16:creationId xmlns="" xmlns:a16="http://schemas.microsoft.com/office/drawing/2014/main" id="{6AFC5327-AAEA-4547-88BD-E65E8D44A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6567E3B3-D601-487A-902C-6E9A3D5F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1167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순서도: 대체 처리 58">
            <a:extLst>
              <a:ext uri="{FF2B5EF4-FFF2-40B4-BE49-F238E27FC236}">
                <a16:creationId xmlns="" xmlns:a16="http://schemas.microsoft.com/office/drawing/2014/main" id="{3610602F-4716-4F49-AEFE-0C6212E411F2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27FF614E-DBAA-40AE-8EB6-ADE618F00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39" name="직사각형 21">
            <a:extLst>
              <a:ext uri="{FF2B5EF4-FFF2-40B4-BE49-F238E27FC236}">
                <a16:creationId xmlns="" xmlns:a16="http://schemas.microsoft.com/office/drawing/2014/main" id="{D423647A-B8A8-43E5-8F5C-581DE86E5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="" xmlns:a16="http://schemas.microsoft.com/office/drawing/2014/main" id="{1F422047-E9EA-4BCA-8F35-E90D45383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>
                <a:extLst>
                  <a:ext uri="{FF2B5EF4-FFF2-40B4-BE49-F238E27FC236}">
                    <a16:creationId xmlns="" xmlns:a16="http://schemas.microsoft.com/office/drawing/2014/main" id="{9F48DEF6-3016-4134-A89D-9A8041318D60}"/>
                  </a:ext>
                </a:extLst>
              </p:cNvPr>
              <p:cNvSpPr/>
              <p:nvPr/>
            </p:nvSpPr>
            <p:spPr bwMode="auto">
              <a:xfrm>
                <a:off x="1153543" y="417017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𝟑</m:t>
                          </m:r>
                        </m:num>
                        <m:den>
                          <m: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kumimoji="1" lang="ko-KR" altLang="en-US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0" name="직사각형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F48DEF6-3016-4134-A89D-9A8041318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3543" y="4170175"/>
                <a:ext cx="319467" cy="401873"/>
              </a:xfrm>
              <a:prstGeom prst="rect">
                <a:avLst/>
              </a:prstGeom>
              <a:blipFill rotWithShape="1">
                <a:blip r:embed="rId13"/>
                <a:stretch>
                  <a:fillRect t="-25758" b="-36364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id="{ED4CC2B2-7AD1-43F8-9AF8-5E153657C860}"/>
                  </a:ext>
                </a:extLst>
              </p:cNvPr>
              <p:cNvSpPr/>
              <p:nvPr/>
            </p:nvSpPr>
            <p:spPr bwMode="auto">
              <a:xfrm>
                <a:off x="2283212" y="417017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𝟕</m:t>
                          </m:r>
                        </m:num>
                        <m:den>
                          <m: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kumimoji="1" lang="ko-KR" altLang="en-US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4CC2B2-7AD1-43F8-9AF8-5E153657C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3212" y="4170175"/>
                <a:ext cx="319467" cy="401873"/>
              </a:xfrm>
              <a:prstGeom prst="rect">
                <a:avLst/>
              </a:prstGeom>
              <a:blipFill rotWithShape="1">
                <a:blip r:embed="rId14"/>
                <a:stretch>
                  <a:fillRect t="-25758" b="-3484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7BE2DABB-BB96-49D1-A2BE-A61BF68865A5}"/>
              </a:ext>
            </a:extLst>
          </p:cNvPr>
          <p:cNvCxnSpPr>
            <a:stCxn id="8" idx="0"/>
          </p:cNvCxnSpPr>
          <p:nvPr/>
        </p:nvCxnSpPr>
        <p:spPr bwMode="auto">
          <a:xfrm flipH="1" flipV="1">
            <a:off x="1238250" y="3656645"/>
            <a:ext cx="3315" cy="324036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93157E29-A56A-49A0-82F2-DEA8EB6C5F74}"/>
              </a:ext>
            </a:extLst>
          </p:cNvPr>
          <p:cNvCxnSpPr/>
          <p:nvPr/>
        </p:nvCxnSpPr>
        <p:spPr bwMode="auto">
          <a:xfrm flipH="1" flipV="1">
            <a:off x="2385877" y="3656645"/>
            <a:ext cx="3315" cy="324036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사각형: 둥근 모서리 66">
            <a:extLst>
              <a:ext uri="{FF2B5EF4-FFF2-40B4-BE49-F238E27FC236}">
                <a16:creationId xmlns="" xmlns:a16="http://schemas.microsoft.com/office/drawing/2014/main" id="{30A8C749-4204-4B56-AD1B-BC3D99EEFECC}"/>
              </a:ext>
            </a:extLst>
          </p:cNvPr>
          <p:cNvSpPr/>
          <p:nvPr/>
        </p:nvSpPr>
        <p:spPr>
          <a:xfrm>
            <a:off x="5354131" y="3980681"/>
            <a:ext cx="510213" cy="887546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="" xmlns:a16="http://schemas.microsoft.com/office/drawing/2014/main" id="{C25CDAF8-23A2-418D-AA03-7D43D353BA5F}"/>
              </a:ext>
            </a:extLst>
          </p:cNvPr>
          <p:cNvSpPr/>
          <p:nvPr/>
        </p:nvSpPr>
        <p:spPr>
          <a:xfrm>
            <a:off x="4208160" y="3980681"/>
            <a:ext cx="510213" cy="887546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id="{BE792BE9-B833-454E-BEC5-ED417D864B94}"/>
                  </a:ext>
                </a:extLst>
              </p:cNvPr>
              <p:cNvSpPr/>
              <p:nvPr/>
            </p:nvSpPr>
            <p:spPr bwMode="auto">
              <a:xfrm>
                <a:off x="4375245" y="417017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𝟒</m:t>
                          </m:r>
                        </m:num>
                        <m:den>
                          <m: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𝟕</m:t>
                          </m:r>
                        </m:den>
                      </m:f>
                    </m:oMath>
                  </m:oMathPara>
                </a14:m>
                <a:endParaRPr kumimoji="1" lang="ko-KR" altLang="en-US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E792BE9-B833-454E-BEC5-ED417D864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5245" y="4170175"/>
                <a:ext cx="319467" cy="401873"/>
              </a:xfrm>
              <a:prstGeom prst="rect">
                <a:avLst/>
              </a:prstGeom>
              <a:blipFill rotWithShape="1">
                <a:blip r:embed="rId15"/>
                <a:stretch>
                  <a:fillRect t="-24242" b="-36364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50A89B09-DFF8-4C40-AEC0-423274EF546D}"/>
                  </a:ext>
                </a:extLst>
              </p:cNvPr>
              <p:cNvSpPr/>
              <p:nvPr/>
            </p:nvSpPr>
            <p:spPr bwMode="auto">
              <a:xfrm>
                <a:off x="5504914" y="417017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𝟐</m:t>
                          </m:r>
                        </m:num>
                        <m:den>
                          <m:r>
                            <a:rPr lang="en-US" altLang="ko-KR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𝟕</m:t>
                          </m:r>
                        </m:den>
                      </m:f>
                    </m:oMath>
                  </m:oMathPara>
                </a14:m>
                <a:endParaRPr kumimoji="1" lang="ko-KR" altLang="en-US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0A89B09-DFF8-4C40-AEC0-423274EF5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4914" y="4170175"/>
                <a:ext cx="319467" cy="401873"/>
              </a:xfrm>
              <a:prstGeom prst="rect">
                <a:avLst/>
              </a:prstGeom>
              <a:blipFill rotWithShape="1">
                <a:blip r:embed="rId16"/>
                <a:stretch>
                  <a:fillRect t="-24242" b="-3484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연결선 70">
            <a:extLst>
              <a:ext uri="{FF2B5EF4-FFF2-40B4-BE49-F238E27FC236}">
                <a16:creationId xmlns="" xmlns:a16="http://schemas.microsoft.com/office/drawing/2014/main" id="{BA6A1093-5B89-4F8D-A862-2C112ECE6A8D}"/>
              </a:ext>
            </a:extLst>
          </p:cNvPr>
          <p:cNvCxnSpPr>
            <a:stCxn id="68" idx="0"/>
          </p:cNvCxnSpPr>
          <p:nvPr/>
        </p:nvCxnSpPr>
        <p:spPr bwMode="auto">
          <a:xfrm flipH="1" flipV="1">
            <a:off x="4459952" y="3656645"/>
            <a:ext cx="3315" cy="324036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직선 연결선 71">
            <a:extLst>
              <a:ext uri="{FF2B5EF4-FFF2-40B4-BE49-F238E27FC236}">
                <a16:creationId xmlns="" xmlns:a16="http://schemas.microsoft.com/office/drawing/2014/main" id="{B53EA05E-355E-4C6B-A188-08E18C4F411C}"/>
              </a:ext>
            </a:extLst>
          </p:cNvPr>
          <p:cNvCxnSpPr/>
          <p:nvPr/>
        </p:nvCxnSpPr>
        <p:spPr bwMode="auto">
          <a:xfrm flipH="1" flipV="1">
            <a:off x="5607579" y="3656645"/>
            <a:ext cx="3315" cy="324036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4" name="Picture 6">
            <a:extLst>
              <a:ext uri="{FF2B5EF4-FFF2-40B4-BE49-F238E27FC236}">
                <a16:creationId xmlns="" xmlns:a16="http://schemas.microsoft.com/office/drawing/2014/main" id="{C10480F5-B371-4516-88E6-86F974810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12">
            <a:extLst>
              <a:ext uri="{FF2B5EF4-FFF2-40B4-BE49-F238E27FC236}">
                <a16:creationId xmlns="" xmlns:a16="http://schemas.microsoft.com/office/drawing/2014/main" id="{ED9321AB-81BF-4256-9AC0-3016DC95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014DDAF0-B269-4324-894B-68D5F845114C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E4AC3F01-1180-43F7-B626-0A35E1B5C833}"/>
              </a:ext>
            </a:extLst>
          </p:cNvPr>
          <p:cNvGrpSpPr/>
          <p:nvPr/>
        </p:nvGrpSpPr>
        <p:grpSpPr>
          <a:xfrm>
            <a:off x="175934" y="3206569"/>
            <a:ext cx="6667165" cy="2058635"/>
            <a:chOff x="179512" y="3304680"/>
            <a:chExt cx="6667165" cy="1968610"/>
          </a:xfrm>
        </p:grpSpPr>
        <p:sp>
          <p:nvSpPr>
            <p:cNvPr id="97" name="직각 삼각형 96">
              <a:extLst>
                <a:ext uri="{FF2B5EF4-FFF2-40B4-BE49-F238E27FC236}">
                  <a16:creationId xmlns="" xmlns:a16="http://schemas.microsoft.com/office/drawing/2014/main" id="{2D3BE636-0CFE-4D45-8B17-17EA2658E46B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="" xmlns:a16="http://schemas.microsoft.com/office/drawing/2014/main" id="{F02ECF51-2999-4F32-92FA-E0EA303EC009}"/>
                </a:ext>
              </a:extLst>
            </p:cNvPr>
            <p:cNvSpPr/>
            <p:nvPr/>
          </p:nvSpPr>
          <p:spPr>
            <a:xfrm>
              <a:off x="179512" y="3669069"/>
              <a:ext cx="6667165" cy="14161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1" name="Picture 2">
              <a:extLst>
                <a:ext uri="{FF2B5EF4-FFF2-40B4-BE49-F238E27FC236}">
                  <a16:creationId xmlns="" xmlns:a16="http://schemas.microsoft.com/office/drawing/2014/main" id="{40C6E868-8193-4B0F-BD70-F67EDF93CF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304680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2" name="TextBox 43">
            <a:extLst>
              <a:ext uri="{FF2B5EF4-FFF2-40B4-BE49-F238E27FC236}">
                <a16:creationId xmlns="" xmlns:a16="http://schemas.microsoft.com/office/drawing/2014/main" id="{C268AB1D-09F2-4466-AABF-8B8CCF83BDFA}"/>
              </a:ext>
            </a:extLst>
          </p:cNvPr>
          <p:cNvSpPr txBox="1"/>
          <p:nvPr/>
        </p:nvSpPr>
        <p:spPr>
          <a:xfrm>
            <a:off x="122362" y="3673273"/>
            <a:ext cx="7234227" cy="11687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은     이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    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따라서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더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작습니다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은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    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따라서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더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작습니다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직사각형 102">
                <a:extLst>
                  <a:ext uri="{FF2B5EF4-FFF2-40B4-BE49-F238E27FC236}">
                    <a16:creationId xmlns="" xmlns:a16="http://schemas.microsoft.com/office/drawing/2014/main" id="{1C74A731-65B3-405E-B20B-45E2879B659F}"/>
                  </a:ext>
                </a:extLst>
              </p:cNvPr>
              <p:cNvSpPr/>
              <p:nvPr/>
            </p:nvSpPr>
            <p:spPr bwMode="auto">
              <a:xfrm>
                <a:off x="1941612" y="381971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03" name="직사각형 10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C74A731-65B3-405E-B20B-45E2879B6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1612" y="3819711"/>
                <a:ext cx="319467" cy="401873"/>
              </a:xfrm>
              <a:prstGeom prst="rect">
                <a:avLst/>
              </a:prstGeom>
              <a:blipFill rotWithShape="1">
                <a:blip r:embed="rId20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직사각형 103">
                <a:extLst>
                  <a:ext uri="{FF2B5EF4-FFF2-40B4-BE49-F238E27FC236}">
                    <a16:creationId xmlns="" xmlns:a16="http://schemas.microsoft.com/office/drawing/2014/main" id="{6E0C1923-FBF0-46C2-8CA8-9C6B41811F3C}"/>
                  </a:ext>
                </a:extLst>
              </p:cNvPr>
              <p:cNvSpPr/>
              <p:nvPr/>
            </p:nvSpPr>
            <p:spPr bwMode="auto">
              <a:xfrm>
                <a:off x="2044286" y="441944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04" name="직사각형 10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0C1923-FBF0-46C2-8CA8-9C6B41811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4286" y="4419441"/>
                <a:ext cx="319467" cy="401873"/>
              </a:xfrm>
              <a:prstGeom prst="rect">
                <a:avLst/>
              </a:prstGeom>
              <a:blipFill rotWithShape="1">
                <a:blip r:embed="rId21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>
                <a:extLst>
                  <a:ext uri="{FF2B5EF4-FFF2-40B4-BE49-F238E27FC236}">
                    <a16:creationId xmlns="" xmlns:a16="http://schemas.microsoft.com/office/drawing/2014/main" id="{10FD7B15-1654-4D34-9C6F-FC45ADAA2A21}"/>
                  </a:ext>
                </a:extLst>
              </p:cNvPr>
              <p:cNvSpPr/>
              <p:nvPr/>
            </p:nvSpPr>
            <p:spPr bwMode="auto">
              <a:xfrm>
                <a:off x="275903" y="441272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05" name="직사각형 10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0FD7B15-1654-4D34-9C6F-FC45ADAA2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903" y="4412729"/>
                <a:ext cx="319467" cy="401873"/>
              </a:xfrm>
              <a:prstGeom prst="rect">
                <a:avLst/>
              </a:prstGeom>
              <a:blipFill rotWithShape="1">
                <a:blip r:embed="rId22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직사각형 105">
                <a:extLst>
                  <a:ext uri="{FF2B5EF4-FFF2-40B4-BE49-F238E27FC236}">
                    <a16:creationId xmlns="" xmlns:a16="http://schemas.microsoft.com/office/drawing/2014/main" id="{6E4B5441-C2C5-4192-AB0E-303EA37C8664}"/>
                  </a:ext>
                </a:extLst>
              </p:cNvPr>
              <p:cNvSpPr/>
              <p:nvPr/>
            </p:nvSpPr>
            <p:spPr bwMode="auto">
              <a:xfrm>
                <a:off x="914450" y="441944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06" name="직사각형 10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E4B5441-C2C5-4192-AB0E-303EA37C8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50" y="4419443"/>
                <a:ext cx="319467" cy="401873"/>
              </a:xfrm>
              <a:prstGeom prst="rect">
                <a:avLst/>
              </a:prstGeom>
              <a:blipFill rotWithShape="1">
                <a:blip r:embed="rId23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>
                <a:extLst>
                  <a:ext uri="{FF2B5EF4-FFF2-40B4-BE49-F238E27FC236}">
                    <a16:creationId xmlns="" xmlns:a16="http://schemas.microsoft.com/office/drawing/2014/main" id="{3B63EE4C-459D-4A02-AB66-B0C8942529E6}"/>
                  </a:ext>
                </a:extLst>
              </p:cNvPr>
              <p:cNvSpPr/>
              <p:nvPr/>
            </p:nvSpPr>
            <p:spPr bwMode="auto">
              <a:xfrm>
                <a:off x="2594138" y="4419442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08" name="직사각형 10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B63EE4C-459D-4A02-AB66-B0C894252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4138" y="4419442"/>
                <a:ext cx="319467" cy="401873"/>
              </a:xfrm>
              <a:prstGeom prst="rect">
                <a:avLst/>
              </a:prstGeom>
              <a:blipFill rotWithShape="1">
                <a:blip r:embed="rId24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="" xmlns:a16="http://schemas.microsoft.com/office/drawing/2014/main" id="{ED2A21FE-E325-4B7B-8477-C8C9F7907C08}"/>
                  </a:ext>
                </a:extLst>
              </p:cNvPr>
              <p:cNvSpPr/>
              <p:nvPr/>
            </p:nvSpPr>
            <p:spPr bwMode="auto">
              <a:xfrm>
                <a:off x="290092" y="380066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2A21FE-E325-4B7B-8477-C8C9F7907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092" y="3800661"/>
                <a:ext cx="319467" cy="401873"/>
              </a:xfrm>
              <a:prstGeom prst="rect">
                <a:avLst/>
              </a:prstGeom>
              <a:blipFill rotWithShape="1">
                <a:blip r:embed="rId25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직사각형 109">
                <a:extLst>
                  <a:ext uri="{FF2B5EF4-FFF2-40B4-BE49-F238E27FC236}">
                    <a16:creationId xmlns="" xmlns:a16="http://schemas.microsoft.com/office/drawing/2014/main" id="{8F096E66-589B-4F30-932B-90B115F12B46}"/>
                  </a:ext>
                </a:extLst>
              </p:cNvPr>
              <p:cNvSpPr/>
              <p:nvPr/>
            </p:nvSpPr>
            <p:spPr bwMode="auto">
              <a:xfrm>
                <a:off x="878446" y="380066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0" name="직사각형 1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F096E66-589B-4F30-932B-90B115F12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8446" y="3800661"/>
                <a:ext cx="319467" cy="401873"/>
              </a:xfrm>
              <a:prstGeom prst="rect">
                <a:avLst/>
              </a:prstGeom>
              <a:blipFill rotWithShape="1">
                <a:blip r:embed="rId26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직사각형 110">
                <a:extLst>
                  <a:ext uri="{FF2B5EF4-FFF2-40B4-BE49-F238E27FC236}">
                    <a16:creationId xmlns="" xmlns:a16="http://schemas.microsoft.com/office/drawing/2014/main" id="{CD9FAD26-7F63-4225-B9ED-86CD6AB8D78C}"/>
                  </a:ext>
                </a:extLst>
              </p:cNvPr>
              <p:cNvSpPr/>
              <p:nvPr/>
            </p:nvSpPr>
            <p:spPr bwMode="auto">
              <a:xfrm>
                <a:off x="2498626" y="381971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1" name="직사각형 1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D9FAD26-7F63-4225-B9ED-86CD6AB8D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8626" y="3819711"/>
                <a:ext cx="319467" cy="401873"/>
              </a:xfrm>
              <a:prstGeom prst="rect">
                <a:avLst/>
              </a:prstGeom>
              <a:blipFill rotWithShape="1">
                <a:blip r:embed="rId27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직사각형 111">
                <a:extLst>
                  <a:ext uri="{FF2B5EF4-FFF2-40B4-BE49-F238E27FC236}">
                    <a16:creationId xmlns="" xmlns:a16="http://schemas.microsoft.com/office/drawing/2014/main" id="{DFC1C82A-333E-4578-A1CD-F6F401360FDD}"/>
                  </a:ext>
                </a:extLst>
              </p:cNvPr>
              <p:cNvSpPr/>
              <p:nvPr/>
            </p:nvSpPr>
            <p:spPr bwMode="auto">
              <a:xfrm>
                <a:off x="4952821" y="381971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2" name="직사각형 1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C1C82A-333E-4578-A1CD-F6F401360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2821" y="3819711"/>
                <a:ext cx="319467" cy="401873"/>
              </a:xfrm>
              <a:prstGeom prst="rect">
                <a:avLst/>
              </a:prstGeom>
              <a:blipFill rotWithShape="1">
                <a:blip r:embed="rId28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직사각형 112">
                <a:extLst>
                  <a:ext uri="{FF2B5EF4-FFF2-40B4-BE49-F238E27FC236}">
                    <a16:creationId xmlns="" xmlns:a16="http://schemas.microsoft.com/office/drawing/2014/main" id="{4199D0E7-EA9C-4359-8D72-8799CE40B0B9}"/>
                  </a:ext>
                </a:extLst>
              </p:cNvPr>
              <p:cNvSpPr/>
              <p:nvPr/>
            </p:nvSpPr>
            <p:spPr bwMode="auto">
              <a:xfrm>
                <a:off x="5023475" y="441272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3" name="직사각형 1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199D0E7-EA9C-4359-8D72-8799CE40B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3475" y="4412729"/>
                <a:ext cx="319467" cy="401873"/>
              </a:xfrm>
              <a:prstGeom prst="rect">
                <a:avLst/>
              </a:prstGeom>
              <a:blipFill rotWithShape="1">
                <a:blip r:embed="rId29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Picture 4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9" y="397423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5369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291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https://cdata2.tsherpa.co.kr/tsherpa/MultiMedia/Flash/2020/curri/index.html?flashxmlnum=yuni4856&amp;classa=A8-C1-31-MM-MM-04-07-05-0-0-0-0&amp;classno=MM_31_04/suh_0301_06_0005/suh_0301_06_0005_401_1.html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미니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정답은 푸른 부등호로 나타냄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="" xmlns:a16="http://schemas.microsoft.com/office/drawing/2014/main" id="{1502E38B-88C3-41EE-868B-39E8DE06D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65" name="Picture 6">
            <a:extLst>
              <a:ext uri="{FF2B5EF4-FFF2-40B4-BE49-F238E27FC236}">
                <a16:creationId xmlns="" xmlns:a16="http://schemas.microsoft.com/office/drawing/2014/main" id="{6FACFF94-781E-44E7-93CB-7C3D43E2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="" xmlns:a16="http://schemas.microsoft.com/office/drawing/2014/main" id="{A71BFE8F-FF45-4A76-80A2-E71DA4BF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E9B76699-4706-46C0-8D1A-C3394ACA2AFB}"/>
              </a:ext>
            </a:extLst>
          </p:cNvPr>
          <p:cNvSpPr/>
          <p:nvPr/>
        </p:nvSpPr>
        <p:spPr>
          <a:xfrm>
            <a:off x="4675759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="" xmlns:a16="http://schemas.microsoft.com/office/drawing/2014/main" id="{870E98B8-E605-4AB1-B960-D7C843E3B7F7}"/>
              </a:ext>
            </a:extLst>
          </p:cNvPr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순서도: 대체 처리 59">
            <a:extLst>
              <a:ext uri="{FF2B5EF4-FFF2-40B4-BE49-F238E27FC236}">
                <a16:creationId xmlns="" xmlns:a16="http://schemas.microsoft.com/office/drawing/2014/main" id="{97C1DEFF-307B-4EFC-93AA-831F603F5D06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BE9E2911-480D-48C9-9227-B10A3A41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35" name="직사각형 21">
            <a:extLst>
              <a:ext uri="{FF2B5EF4-FFF2-40B4-BE49-F238E27FC236}">
                <a16:creationId xmlns="" xmlns:a16="http://schemas.microsoft.com/office/drawing/2014/main" id="{62D0CBF7-3CED-496E-9429-88270534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>
            <a:extLst>
              <a:ext uri="{FF2B5EF4-FFF2-40B4-BE49-F238E27FC236}">
                <a16:creationId xmlns="" xmlns:a16="http://schemas.microsoft.com/office/drawing/2014/main" id="{5D342440-5D07-4B71-9354-4591D07BB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51" name="TextBox 43">
            <a:extLst>
              <a:ext uri="{FF2B5EF4-FFF2-40B4-BE49-F238E27FC236}">
                <a16:creationId xmlns="" xmlns:a16="http://schemas.microsoft.com/office/drawing/2014/main" id="{19823F58-F0C7-46D3-9C87-35141F009B0E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분수의 크기를 비교하여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 안에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&gt;, =, &lt;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알맞게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68F0B89B-4F50-4F02-972B-64CEDD79C6A5}"/>
              </a:ext>
            </a:extLst>
          </p:cNvPr>
          <p:cNvSpPr/>
          <p:nvPr/>
        </p:nvSpPr>
        <p:spPr>
          <a:xfrm>
            <a:off x="3525523" y="1636984"/>
            <a:ext cx="336805" cy="33680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1D5E5B51-E707-4B36-9B9D-A7151FDC83EC}"/>
                  </a:ext>
                </a:extLst>
              </p:cNvPr>
              <p:cNvSpPr/>
              <p:nvPr/>
            </p:nvSpPr>
            <p:spPr bwMode="auto">
              <a:xfrm>
                <a:off x="1499017" y="334983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D5E5B51-E707-4B36-9B9D-A7151FDC8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9017" y="3349834"/>
                <a:ext cx="319467" cy="401873"/>
              </a:xfrm>
              <a:prstGeom prst="rect">
                <a:avLst/>
              </a:prstGeom>
              <a:blipFill rotWithShape="1">
                <a:blip r:embed="rId6"/>
                <a:stretch>
                  <a:fillRect t="-10769" b="-20000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id="{2A0A1C8A-C78C-421B-85AA-5AD8F8D1ADBC}"/>
                  </a:ext>
                </a:extLst>
              </p:cNvPr>
              <p:cNvSpPr/>
              <p:nvPr/>
            </p:nvSpPr>
            <p:spPr bwMode="auto">
              <a:xfrm>
                <a:off x="2699792" y="334983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A0A1C8A-C78C-421B-85AA-5AD8F8D1A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9792" y="3349834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12308" b="-20000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id="{47235EA1-A281-4F3B-AE69-0BDEEE793449}"/>
                  </a:ext>
                </a:extLst>
              </p:cNvPr>
              <p:cNvSpPr/>
              <p:nvPr/>
            </p:nvSpPr>
            <p:spPr bwMode="auto">
              <a:xfrm>
                <a:off x="4581138" y="334983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7235EA1-A281-4F3B-AE69-0BDEEE793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1138" y="3349834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10769" b="-20000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="" xmlns:a16="http://schemas.microsoft.com/office/drawing/2014/main" id="{44C0F959-4C39-43B6-98FD-2614E09D2C05}"/>
                  </a:ext>
                </a:extLst>
              </p:cNvPr>
              <p:cNvSpPr/>
              <p:nvPr/>
            </p:nvSpPr>
            <p:spPr bwMode="auto">
              <a:xfrm>
                <a:off x="5764701" y="334983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C0F959-4C39-43B6-98FD-2614E09D2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4701" y="3349834"/>
                <a:ext cx="319467" cy="401873"/>
              </a:xfrm>
              <a:prstGeom prst="rect">
                <a:avLst/>
              </a:prstGeom>
              <a:blipFill rotWithShape="1">
                <a:blip r:embed="rId9"/>
                <a:stretch>
                  <a:fillRect t="-12308" b="-20000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68D1E649-0554-470B-B012-030C27A95A9F}"/>
              </a:ext>
            </a:extLst>
          </p:cNvPr>
          <p:cNvSpPr/>
          <p:nvPr/>
        </p:nvSpPr>
        <p:spPr>
          <a:xfrm>
            <a:off x="1984281" y="3331226"/>
            <a:ext cx="448289" cy="44828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="" xmlns:a16="http://schemas.microsoft.com/office/drawing/2014/main" id="{7354D103-45BA-4D7C-BB9F-D1E8C7CB6450}"/>
              </a:ext>
            </a:extLst>
          </p:cNvPr>
          <p:cNvSpPr/>
          <p:nvPr/>
        </p:nvSpPr>
        <p:spPr>
          <a:xfrm>
            <a:off x="5071763" y="3331226"/>
            <a:ext cx="448289" cy="44828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C3C7E233-D630-459D-91A2-DE7854273739}"/>
              </a:ext>
            </a:extLst>
          </p:cNvPr>
          <p:cNvSpPr/>
          <p:nvPr/>
        </p:nvSpPr>
        <p:spPr>
          <a:xfrm>
            <a:off x="5058111" y="326582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3E3B7880-88D6-4B8B-894C-E63F46B139A0}"/>
              </a:ext>
            </a:extLst>
          </p:cNvPr>
          <p:cNvSpPr/>
          <p:nvPr/>
        </p:nvSpPr>
        <p:spPr>
          <a:xfrm>
            <a:off x="2007296" y="3265820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978BF824-8A0A-48EC-A60E-6926783A5B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8425" y="3134206"/>
            <a:ext cx="360000" cy="3550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="" xmlns:a16="http://schemas.microsoft.com/office/drawing/2014/main" id="{978BF824-8A0A-48EC-A60E-6926783A5B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4838" y="3162905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1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="" xmlns:a16="http://schemas.microsoft.com/office/drawing/2014/main" id="{1D5E5B51-E707-4B36-9B9D-A7151FDC83EC}"/>
                  </a:ext>
                </a:extLst>
              </p:cNvPr>
              <p:cNvSpPr/>
              <p:nvPr/>
            </p:nvSpPr>
            <p:spPr bwMode="auto">
              <a:xfrm>
                <a:off x="1499017" y="341160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sz="2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D5E5B51-E707-4B36-9B9D-A7151FDC8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9017" y="3411604"/>
                <a:ext cx="319467" cy="401873"/>
              </a:xfrm>
              <a:prstGeom prst="rect">
                <a:avLst/>
              </a:prstGeom>
              <a:blipFill rotWithShape="1">
                <a:blip r:embed="rId2"/>
                <a:stretch>
                  <a:fillRect t="-25758" b="-3484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="" xmlns:a16="http://schemas.microsoft.com/office/drawing/2014/main" id="{2A0A1C8A-C78C-421B-85AA-5AD8F8D1ADBC}"/>
                  </a:ext>
                </a:extLst>
              </p:cNvPr>
              <p:cNvSpPr/>
              <p:nvPr/>
            </p:nvSpPr>
            <p:spPr bwMode="auto">
              <a:xfrm>
                <a:off x="2735256" y="341160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sz="2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A0A1C8A-C78C-421B-85AA-5AD8F8D1A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5256" y="3411604"/>
                <a:ext cx="319467" cy="401873"/>
              </a:xfrm>
              <a:prstGeom prst="rect">
                <a:avLst/>
              </a:prstGeom>
              <a:blipFill rotWithShape="1">
                <a:blip r:embed="rId3"/>
                <a:stretch>
                  <a:fillRect t="-25758" b="-3484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47235EA1-A281-4F3B-AE69-0BDEEE793449}"/>
                  </a:ext>
                </a:extLst>
              </p:cNvPr>
              <p:cNvSpPr/>
              <p:nvPr/>
            </p:nvSpPr>
            <p:spPr bwMode="auto">
              <a:xfrm>
                <a:off x="4581138" y="341160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kumimoji="1" lang="ko-KR" altLang="en-US" sz="2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7235EA1-A281-4F3B-AE69-0BDEEE793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1138" y="3411604"/>
                <a:ext cx="319467" cy="401873"/>
              </a:xfrm>
              <a:prstGeom prst="rect">
                <a:avLst/>
              </a:prstGeom>
              <a:blipFill rotWithShape="1">
                <a:blip r:embed="rId4"/>
                <a:stretch>
                  <a:fillRect t="-25758" b="-3484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="" xmlns:a16="http://schemas.microsoft.com/office/drawing/2014/main" id="{44C0F959-4C39-43B6-98FD-2614E09D2C05}"/>
                  </a:ext>
                </a:extLst>
              </p:cNvPr>
              <p:cNvSpPr/>
              <p:nvPr/>
            </p:nvSpPr>
            <p:spPr bwMode="auto">
              <a:xfrm>
                <a:off x="5728697" y="3411604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kumimoji="1" lang="ko-KR" altLang="en-US" sz="24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C0F959-4C39-43B6-98FD-2614E09D2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8697" y="3411604"/>
                <a:ext cx="319467" cy="401873"/>
              </a:xfrm>
              <a:prstGeom prst="rect">
                <a:avLst/>
              </a:prstGeom>
              <a:blipFill rotWithShape="1">
                <a:blip r:embed="rId5"/>
                <a:stretch>
                  <a:fillRect t="-25758" b="-3484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68D1E649-0554-470B-B012-030C27A95A9F}"/>
              </a:ext>
            </a:extLst>
          </p:cNvPr>
          <p:cNvSpPr/>
          <p:nvPr/>
        </p:nvSpPr>
        <p:spPr>
          <a:xfrm>
            <a:off x="1984281" y="3392996"/>
            <a:ext cx="448289" cy="44828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="" xmlns:a16="http://schemas.microsoft.com/office/drawing/2014/main" id="{7354D103-45BA-4D7C-BB9F-D1E8C7CB6450}"/>
              </a:ext>
            </a:extLst>
          </p:cNvPr>
          <p:cNvSpPr/>
          <p:nvPr/>
        </p:nvSpPr>
        <p:spPr>
          <a:xfrm>
            <a:off x="5071763" y="3392996"/>
            <a:ext cx="448289" cy="44828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C3C7E233-D630-459D-91A2-DE7854273739}"/>
              </a:ext>
            </a:extLst>
          </p:cNvPr>
          <p:cNvSpPr/>
          <p:nvPr/>
        </p:nvSpPr>
        <p:spPr>
          <a:xfrm>
            <a:off x="5036552" y="3318065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3E3B7880-88D6-4B8B-894C-E63F46B139A0}"/>
              </a:ext>
            </a:extLst>
          </p:cNvPr>
          <p:cNvSpPr/>
          <p:nvPr/>
        </p:nvSpPr>
        <p:spPr>
          <a:xfrm>
            <a:off x="1966410" y="3318065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순서도: 대체 처리 36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="" xmlns:a16="http://schemas.microsoft.com/office/drawing/2014/main" id="{1502E38B-88C3-41EE-868B-39E8DE06D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65" name="Picture 6">
            <a:extLst>
              <a:ext uri="{FF2B5EF4-FFF2-40B4-BE49-F238E27FC236}">
                <a16:creationId xmlns="" xmlns:a16="http://schemas.microsoft.com/office/drawing/2014/main" id="{6FACFF94-781E-44E7-93CB-7C3D43E2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="" xmlns:a16="http://schemas.microsoft.com/office/drawing/2014/main" id="{A71BFE8F-FF45-4A76-80A2-E71DA4BF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순서도: 대체 처리 59">
            <a:extLst>
              <a:ext uri="{FF2B5EF4-FFF2-40B4-BE49-F238E27FC236}">
                <a16:creationId xmlns="" xmlns:a16="http://schemas.microsoft.com/office/drawing/2014/main" id="{97C1DEFF-307B-4EFC-93AA-831F603F5D06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BE9E2911-480D-48C9-9227-B10A3A417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35" name="직사각형 21">
            <a:extLst>
              <a:ext uri="{FF2B5EF4-FFF2-40B4-BE49-F238E27FC236}">
                <a16:creationId xmlns="" xmlns:a16="http://schemas.microsoft.com/office/drawing/2014/main" id="{62D0CBF7-3CED-496E-9429-88270534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>
            <a:extLst>
              <a:ext uri="{FF2B5EF4-FFF2-40B4-BE49-F238E27FC236}">
                <a16:creationId xmlns="" xmlns:a16="http://schemas.microsoft.com/office/drawing/2014/main" id="{5D342440-5D07-4B71-9354-4591D07BB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1EE392F-5C2C-42FB-AC34-2DFBDC82F209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BE4D94E8-5DB2-43A4-A3C8-C0E4D2DBE182}"/>
              </a:ext>
            </a:extLst>
          </p:cNvPr>
          <p:cNvGrpSpPr/>
          <p:nvPr/>
        </p:nvGrpSpPr>
        <p:grpSpPr>
          <a:xfrm>
            <a:off x="175934" y="3206569"/>
            <a:ext cx="6667165" cy="2058635"/>
            <a:chOff x="179512" y="3304680"/>
            <a:chExt cx="6667165" cy="1968610"/>
          </a:xfrm>
        </p:grpSpPr>
        <p:sp>
          <p:nvSpPr>
            <p:cNvPr id="58" name="직각 삼각형 57">
              <a:extLst>
                <a:ext uri="{FF2B5EF4-FFF2-40B4-BE49-F238E27FC236}">
                  <a16:creationId xmlns="" xmlns:a16="http://schemas.microsoft.com/office/drawing/2014/main" id="{CF3490FC-710F-4F64-91F1-75A48BDE6326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AC95A9D8-98F2-4533-99D2-6A6A970B73DB}"/>
                </a:ext>
              </a:extLst>
            </p:cNvPr>
            <p:cNvSpPr/>
            <p:nvPr/>
          </p:nvSpPr>
          <p:spPr>
            <a:xfrm>
              <a:off x="179512" y="3669069"/>
              <a:ext cx="6667165" cy="14161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63" name="Picture 2">
              <a:extLst>
                <a:ext uri="{FF2B5EF4-FFF2-40B4-BE49-F238E27FC236}">
                  <a16:creationId xmlns="" xmlns:a16="http://schemas.microsoft.com/office/drawing/2014/main" id="{082DE302-3E36-48A9-A86B-155D7DAA3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304680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" name="TextBox 43">
            <a:extLst>
              <a:ext uri="{FF2B5EF4-FFF2-40B4-BE49-F238E27FC236}">
                <a16:creationId xmlns="" xmlns:a16="http://schemas.microsoft.com/office/drawing/2014/main" id="{880661B1-D985-4922-B051-C17B46E8F311}"/>
              </a:ext>
            </a:extLst>
          </p:cNvPr>
          <p:cNvSpPr txBox="1"/>
          <p:nvPr/>
        </p:nvSpPr>
        <p:spPr>
          <a:xfrm>
            <a:off x="179512" y="3625648"/>
            <a:ext cx="7234227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은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    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따라서      가 더 큽니다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은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    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따라서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더 큽니다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id="{7B533574-9058-4808-92FF-463FF6FFEBEC}"/>
                  </a:ext>
                </a:extLst>
              </p:cNvPr>
              <p:cNvSpPr/>
              <p:nvPr/>
            </p:nvSpPr>
            <p:spPr bwMode="auto">
              <a:xfrm>
                <a:off x="395536" y="378512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B533574-9058-4808-92FF-463FF6FFE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3785121"/>
                <a:ext cx="319467" cy="401873"/>
              </a:xfrm>
              <a:prstGeom prst="rect">
                <a:avLst/>
              </a:prstGeom>
              <a:blipFill rotWithShape="1">
                <a:blip r:embed="rId11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id="{09D0AE7B-C259-4166-9F20-334BA58D0A47}"/>
                  </a:ext>
                </a:extLst>
              </p:cNvPr>
              <p:cNvSpPr/>
              <p:nvPr/>
            </p:nvSpPr>
            <p:spPr bwMode="auto">
              <a:xfrm>
                <a:off x="5114533" y="378512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9D0AE7B-C259-4166-9F20-334BA58D0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4533" y="3785121"/>
                <a:ext cx="319467" cy="401873"/>
              </a:xfrm>
              <a:prstGeom prst="rect">
                <a:avLst/>
              </a:prstGeom>
              <a:blipFill rotWithShape="1">
                <a:blip r:embed="rId12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="" xmlns:a16="http://schemas.microsoft.com/office/drawing/2014/main" id="{52891C65-D4F4-4F2C-A335-C45E6DFC90BC}"/>
                  </a:ext>
                </a:extLst>
              </p:cNvPr>
              <p:cNvSpPr/>
              <p:nvPr/>
            </p:nvSpPr>
            <p:spPr bwMode="auto">
              <a:xfrm>
                <a:off x="2088385" y="3753036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891C65-D4F4-4F2C-A335-C45E6DFC9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8385" y="3753036"/>
                <a:ext cx="319467" cy="401873"/>
              </a:xfrm>
              <a:prstGeom prst="rect">
                <a:avLst/>
              </a:prstGeom>
              <a:blipFill rotWithShape="1">
                <a:blip r:embed="rId13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id="{78D5911D-E176-4598-AC7C-919887D546CF}"/>
                  </a:ext>
                </a:extLst>
              </p:cNvPr>
              <p:cNvSpPr/>
              <p:nvPr/>
            </p:nvSpPr>
            <p:spPr bwMode="auto">
              <a:xfrm>
                <a:off x="1007604" y="3753036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D5911D-E176-4598-AC7C-919887D54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7604" y="3753036"/>
                <a:ext cx="319467" cy="401873"/>
              </a:xfrm>
              <a:prstGeom prst="rect">
                <a:avLst/>
              </a:prstGeom>
              <a:blipFill rotWithShape="1">
                <a:blip r:embed="rId14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="" xmlns:a16="http://schemas.microsoft.com/office/drawing/2014/main" id="{609D6C38-7308-4D6A-8A3F-39FE1BBC78C3}"/>
                  </a:ext>
                </a:extLst>
              </p:cNvPr>
              <p:cNvSpPr/>
              <p:nvPr/>
            </p:nvSpPr>
            <p:spPr bwMode="auto">
              <a:xfrm>
                <a:off x="2725096" y="3753036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09D6C38-7308-4D6A-8A3F-39FE1BBC7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5096" y="3753036"/>
                <a:ext cx="319467" cy="401873"/>
              </a:xfrm>
              <a:prstGeom prst="rect">
                <a:avLst/>
              </a:prstGeom>
              <a:blipFill rotWithShape="1">
                <a:blip r:embed="rId15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="" xmlns:a16="http://schemas.microsoft.com/office/drawing/2014/main" id="{1BDB5A09-F218-4CFD-9FEE-F093B8BC6FE0}"/>
                  </a:ext>
                </a:extLst>
              </p:cNvPr>
              <p:cNvSpPr/>
              <p:nvPr/>
            </p:nvSpPr>
            <p:spPr bwMode="auto">
              <a:xfrm>
                <a:off x="388557" y="435348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BDB5A09-F218-4CFD-9FEE-F093B8BC6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557" y="4353483"/>
                <a:ext cx="319467" cy="401873"/>
              </a:xfrm>
              <a:prstGeom prst="rect">
                <a:avLst/>
              </a:prstGeom>
              <a:blipFill rotWithShape="1">
                <a:blip r:embed="rId16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39FBCC35-06BB-401F-A71D-B9A0449D4CF5}"/>
                  </a:ext>
                </a:extLst>
              </p:cNvPr>
              <p:cNvSpPr/>
              <p:nvPr/>
            </p:nvSpPr>
            <p:spPr bwMode="auto">
              <a:xfrm>
                <a:off x="1007604" y="435348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9FBCC35-06BB-401F-A71D-B9A0449D4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7604" y="4353483"/>
                <a:ext cx="319467" cy="401873"/>
              </a:xfrm>
              <a:prstGeom prst="rect">
                <a:avLst/>
              </a:prstGeom>
              <a:blipFill rotWithShape="1">
                <a:blip r:embed="rId17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94B87917-21AC-4276-B42F-8F8E776034BC}"/>
                  </a:ext>
                </a:extLst>
              </p:cNvPr>
              <p:cNvSpPr/>
              <p:nvPr/>
            </p:nvSpPr>
            <p:spPr bwMode="auto">
              <a:xfrm>
                <a:off x="2707322" y="435348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4B87917-21AC-4276-B42F-8F8E77603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7322" y="4353483"/>
                <a:ext cx="319467" cy="401873"/>
              </a:xfrm>
              <a:prstGeom prst="rect">
                <a:avLst/>
              </a:prstGeom>
              <a:blipFill rotWithShape="1">
                <a:blip r:embed="rId18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="" xmlns:a16="http://schemas.microsoft.com/office/drawing/2014/main" id="{E05BD537-AE67-44A3-B4CD-503B97739001}"/>
                  </a:ext>
                </a:extLst>
              </p:cNvPr>
              <p:cNvSpPr/>
              <p:nvPr/>
            </p:nvSpPr>
            <p:spPr bwMode="auto">
              <a:xfrm>
                <a:off x="2109729" y="4348150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05BD537-AE67-44A3-B4CD-503B97739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9729" y="4348150"/>
                <a:ext cx="319467" cy="401873"/>
              </a:xfrm>
              <a:prstGeom prst="rect">
                <a:avLst/>
              </a:prstGeom>
              <a:blipFill rotWithShape="1">
                <a:blip r:embed="rId19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="" xmlns:a16="http://schemas.microsoft.com/office/drawing/2014/main" id="{248FA7AD-7874-4EFE-B30C-8E780AC777AD}"/>
                  </a:ext>
                </a:extLst>
              </p:cNvPr>
              <p:cNvSpPr/>
              <p:nvPr/>
            </p:nvSpPr>
            <p:spPr bwMode="auto">
              <a:xfrm>
                <a:off x="5112060" y="4348150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48FA7AD-7874-4EFE-B30C-8E780AC77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2060" y="4348150"/>
                <a:ext cx="319467" cy="401873"/>
              </a:xfrm>
              <a:prstGeom prst="rect">
                <a:avLst/>
              </a:prstGeom>
              <a:blipFill rotWithShape="1">
                <a:blip r:embed="rId20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TextBox 43">
            <a:extLst>
              <a:ext uri="{FF2B5EF4-FFF2-40B4-BE49-F238E27FC236}">
                <a16:creationId xmlns="" xmlns:a16="http://schemas.microsoft.com/office/drawing/2014/main" id="{19823F58-F0C7-46D3-9C87-35141F009B0E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분수의 크기를 비교하여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 안에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&gt;, =, &lt;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알맞게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="" xmlns:a16="http://schemas.microsoft.com/office/drawing/2014/main" id="{68F0B89B-4F50-4F02-972B-64CEDD79C6A5}"/>
              </a:ext>
            </a:extLst>
          </p:cNvPr>
          <p:cNvSpPr/>
          <p:nvPr/>
        </p:nvSpPr>
        <p:spPr>
          <a:xfrm>
            <a:off x="3525523" y="1636984"/>
            <a:ext cx="336805" cy="33680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5" y="395397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36" y="448168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533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https://cdata2.tsherpa.co.kr/tsherpa/MultiMedia/Flash/2020/curri/index.html?flashxmlnum=yuni4856&amp;classa=A8-C1-31-MM-MM-04-07-05-0-0-0-0&amp;classno=MM_31_04/suh_0301_06_0005/suh_0301_06_0005_401_1.html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미니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="" xmlns:a16="http://schemas.microsoft.com/office/drawing/2014/main" id="{648E570A-2B19-4754-92D4-22F31B3AC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8" name="순서도: 대체 처리 57">
            <a:extLst>
              <a:ext uri="{FF2B5EF4-FFF2-40B4-BE49-F238E27FC236}">
                <a16:creationId xmlns="" xmlns:a16="http://schemas.microsoft.com/office/drawing/2014/main" id="{87C4C108-3162-4283-BDBD-FB1EA0EE5873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A5F121B-465C-4685-9F88-4A5ED499D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100" name="Picture 12">
            <a:extLst>
              <a:ext uri="{FF2B5EF4-FFF2-40B4-BE49-F238E27FC236}">
                <a16:creationId xmlns="" xmlns:a16="http://schemas.microsoft.com/office/drawing/2014/main" id="{4E59512C-7765-4FF2-9C3E-E0075FD9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타원 100">
            <a:extLst>
              <a:ext uri="{FF2B5EF4-FFF2-40B4-BE49-F238E27FC236}">
                <a16:creationId xmlns="" xmlns:a16="http://schemas.microsoft.com/office/drawing/2014/main" id="{B8F9AA6B-F297-480F-B160-810E408D95DF}"/>
              </a:ext>
            </a:extLst>
          </p:cNvPr>
          <p:cNvSpPr/>
          <p:nvPr/>
        </p:nvSpPr>
        <p:spPr>
          <a:xfrm>
            <a:off x="4675759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21">
            <a:extLst>
              <a:ext uri="{FF2B5EF4-FFF2-40B4-BE49-F238E27FC236}">
                <a16:creationId xmlns="" xmlns:a16="http://schemas.microsoft.com/office/drawing/2014/main" id="{A5699F35-59A1-42F1-BF4A-181C288D6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="" xmlns:a16="http://schemas.microsoft.com/office/drawing/2014/main" id="{773B7C33-C80A-4F54-AE88-8974A7E69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42" name="TextBox 43">
            <a:extLst>
              <a:ext uri="{FF2B5EF4-FFF2-40B4-BE49-F238E27FC236}">
                <a16:creationId xmlns="" xmlns:a16="http://schemas.microsoft.com/office/drawing/2014/main" id="{763D0C89-8CCC-4F5A-B4E5-A8EEE77FDC5B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분모가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분수 중에서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보다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크고     보다 작은 분수를 모두 찾아 쓰시오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EC3C1B8E-A01F-428A-BA99-407AF93854AD}"/>
                  </a:ext>
                </a:extLst>
              </p:cNvPr>
              <p:cNvSpPr/>
              <p:nvPr/>
            </p:nvSpPr>
            <p:spPr bwMode="auto">
              <a:xfrm>
                <a:off x="3162888" y="1556792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3C1B8E-A01F-428A-BA99-407AF9385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2888" y="1556792"/>
                <a:ext cx="319467" cy="401873"/>
              </a:xfrm>
              <a:prstGeom prst="rect">
                <a:avLst/>
              </a:prstGeom>
              <a:blipFill rotWithShape="1">
                <a:blip r:embed="rId6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52E0478D-9338-4E0C-9303-BD4494AA4C6F}"/>
                  </a:ext>
                </a:extLst>
              </p:cNvPr>
              <p:cNvSpPr/>
              <p:nvPr/>
            </p:nvSpPr>
            <p:spPr bwMode="auto">
              <a:xfrm>
                <a:off x="4468557" y="1556792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E0478D-9338-4E0C-9303-BD4494AA4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68557" y="1556792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9091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0F1FCAF1-9F22-47E3-9678-6C32568EEF07}"/>
              </a:ext>
            </a:extLst>
          </p:cNvPr>
          <p:cNvSpPr/>
          <p:nvPr/>
        </p:nvSpPr>
        <p:spPr>
          <a:xfrm>
            <a:off x="1239886" y="2614596"/>
            <a:ext cx="4556250" cy="92241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="" xmlns:a16="http://schemas.microsoft.com/office/drawing/2014/main" id="{47FD73F8-A80A-412E-B949-038539DFCFE0}"/>
                  </a:ext>
                </a:extLst>
              </p:cNvPr>
              <p:cNvSpPr/>
              <p:nvPr/>
            </p:nvSpPr>
            <p:spPr bwMode="auto">
              <a:xfrm>
                <a:off x="2520708" y="285499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7FD73F8-A80A-412E-B949-038539DFC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0708" y="2854999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="" xmlns:a16="http://schemas.microsoft.com/office/drawing/2014/main" id="{79D3C11B-9267-4A42-AED1-5E33D5BD5684}"/>
                  </a:ext>
                </a:extLst>
              </p:cNvPr>
              <p:cNvSpPr/>
              <p:nvPr/>
            </p:nvSpPr>
            <p:spPr bwMode="auto">
              <a:xfrm>
                <a:off x="3420808" y="286082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D3C11B-9267-4A42-AED1-5E33D5BD5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0808" y="2860829"/>
                <a:ext cx="319467" cy="401873"/>
              </a:xfrm>
              <a:prstGeom prst="rect">
                <a:avLst/>
              </a:prstGeom>
              <a:blipFill rotWithShape="1">
                <a:blip r:embed="rId9"/>
                <a:stretch>
                  <a:fillRect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id="{D895CCA1-258E-4418-9E67-5B7EDE56105B}"/>
                  </a:ext>
                </a:extLst>
              </p:cNvPr>
              <p:cNvSpPr/>
              <p:nvPr/>
            </p:nvSpPr>
            <p:spPr bwMode="auto">
              <a:xfrm>
                <a:off x="4316339" y="286082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895CCA1-258E-4418-9E67-5B7EDE561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6339" y="2860829"/>
                <a:ext cx="319467" cy="401873"/>
              </a:xfrm>
              <a:prstGeom prst="rect">
                <a:avLst/>
              </a:prstGeom>
              <a:blipFill rotWithShape="1">
                <a:blip r:embed="rId10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>
                <a:extLst>
                  <a:ext uri="{FF2B5EF4-FFF2-40B4-BE49-F238E27FC236}">
                    <a16:creationId xmlns="" xmlns:a16="http://schemas.microsoft.com/office/drawing/2014/main" id="{0D858EEA-AEC3-44C0-9B0D-F826F8A88893}"/>
                  </a:ext>
                </a:extLst>
              </p:cNvPr>
              <p:cNvSpPr/>
              <p:nvPr/>
            </p:nvSpPr>
            <p:spPr bwMode="auto">
              <a:xfrm>
                <a:off x="5112996" y="286082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0" name="직사각형 4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858EEA-AEC3-44C0-9B0D-F826F8A88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2996" y="2860829"/>
                <a:ext cx="319467" cy="401873"/>
              </a:xfrm>
              <a:prstGeom prst="rect">
                <a:avLst/>
              </a:prstGeom>
              <a:blipFill rotWithShape="1">
                <a:blip r:embed="rId11"/>
                <a:stretch>
                  <a:fillRect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="" xmlns:a16="http://schemas.microsoft.com/office/drawing/2014/main" id="{99DF69FA-2E7A-4B82-87DD-32BB32798B80}"/>
                  </a:ext>
                </a:extLst>
              </p:cNvPr>
              <p:cNvSpPr/>
              <p:nvPr/>
            </p:nvSpPr>
            <p:spPr bwMode="auto">
              <a:xfrm>
                <a:off x="1617576" y="286082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DF69FA-2E7A-4B82-87DD-32BB32798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7576" y="2860828"/>
                <a:ext cx="319467" cy="401873"/>
              </a:xfrm>
              <a:prstGeom prst="rect">
                <a:avLst/>
              </a:prstGeom>
              <a:blipFill rotWithShape="1">
                <a:blip r:embed="rId12"/>
                <a:stretch>
                  <a:fillRect t="-9091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CBDF90CD-B929-482D-BA4F-EB2CEBEE3061}"/>
              </a:ext>
            </a:extLst>
          </p:cNvPr>
          <p:cNvGrpSpPr/>
          <p:nvPr/>
        </p:nvGrpSpPr>
        <p:grpSpPr>
          <a:xfrm>
            <a:off x="2735796" y="3717032"/>
            <a:ext cx="1692188" cy="828092"/>
            <a:chOff x="755116" y="4174744"/>
            <a:chExt cx="1692188" cy="828092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1B5C05EB-E70A-4369-B658-0652AEE84A42}"/>
                </a:ext>
              </a:extLst>
            </p:cNvPr>
            <p:cNvSpPr/>
            <p:nvPr/>
          </p:nvSpPr>
          <p:spPr bwMode="auto">
            <a:xfrm>
              <a:off x="755116" y="4283812"/>
              <a:ext cx="1530492" cy="719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      ,      </a:t>
              </a: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,     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="" xmlns:a16="http://schemas.microsoft.com/office/drawing/2014/main" id="{978BF824-8A0A-48EC-A60E-6926783A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87304" y="4174744"/>
              <a:ext cx="360000" cy="355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id="{44A45419-DCD9-4BE7-ADEE-EB1D0FA864BF}"/>
                  </a:ext>
                </a:extLst>
              </p:cNvPr>
              <p:cNvSpPr/>
              <p:nvPr/>
            </p:nvSpPr>
            <p:spPr bwMode="auto">
              <a:xfrm>
                <a:off x="2987824" y="3988920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𝟒</m:t>
                          </m:r>
                        </m:num>
                        <m:den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kumimoji="1" lang="ko-KR" altLang="en-US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A45419-DCD9-4BE7-ADEE-EB1D0FA86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3988920"/>
                <a:ext cx="319467" cy="401873"/>
              </a:xfrm>
              <a:prstGeom prst="rect">
                <a:avLst/>
              </a:prstGeom>
              <a:blipFill rotWithShape="1">
                <a:blip r:embed="rId14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="" xmlns:a16="http://schemas.microsoft.com/office/drawing/2014/main" id="{1EC2E7D0-55AA-403E-A72F-46A1BCBACFB6}"/>
                  </a:ext>
                </a:extLst>
              </p:cNvPr>
              <p:cNvSpPr/>
              <p:nvPr/>
            </p:nvSpPr>
            <p:spPr bwMode="auto">
              <a:xfrm>
                <a:off x="3383868" y="3992846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𝟓</m:t>
                          </m:r>
                        </m:num>
                        <m:den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kumimoji="1" lang="ko-KR" altLang="en-US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C2E7D0-55AA-403E-A72F-46A1BCBAC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3868" y="3992846"/>
                <a:ext cx="319467" cy="401873"/>
              </a:xfrm>
              <a:prstGeom prst="rect">
                <a:avLst/>
              </a:prstGeom>
              <a:blipFill rotWithShape="1">
                <a:blip r:embed="rId15"/>
                <a:stretch>
                  <a:fillRect t="-9091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E3BE03FF-6F9E-4CD8-8E32-E6FCAA967270}"/>
                  </a:ext>
                </a:extLst>
              </p:cNvPr>
              <p:cNvSpPr/>
              <p:nvPr/>
            </p:nvSpPr>
            <p:spPr bwMode="auto">
              <a:xfrm>
                <a:off x="3788989" y="397872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𝟔</m:t>
                          </m:r>
                        </m:num>
                        <m:den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kumimoji="1" lang="ko-KR" altLang="en-US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3BE03FF-6F9E-4CD8-8E32-E6FCAA967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8989" y="3978723"/>
                <a:ext cx="319467" cy="401873"/>
              </a:xfrm>
              <a:prstGeom prst="rect">
                <a:avLst/>
              </a:prstGeom>
              <a:blipFill rotWithShape="1">
                <a:blip r:embed="rId16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67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D5B3C49-8F7D-4748-B2BC-304223C86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4" t="15194" r="20438" b="15637"/>
          <a:stretch/>
        </p:blipFill>
        <p:spPr>
          <a:xfrm>
            <a:off x="71500" y="912320"/>
            <a:ext cx="6924993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689939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6_4_1_ani.mp4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app\resource\contents\lesson06\ops\6\media\mp4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348880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9275" y="87563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32441" y="246808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햄스터와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치즈</a:t>
            </a:r>
          </a:p>
        </p:txBody>
      </p:sp>
      <p:sp>
        <p:nvSpPr>
          <p:cNvPr id="25" name="타원 24"/>
          <p:cNvSpPr/>
          <p:nvPr/>
        </p:nvSpPr>
        <p:spPr>
          <a:xfrm>
            <a:off x="3366160" y="353019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5400000">
            <a:off x="3476099" y="363821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43">
            <a:extLst>
              <a:ext uri="{FF2B5EF4-FFF2-40B4-BE49-F238E27FC236}">
                <a16:creationId xmlns="" xmlns:a16="http://schemas.microsoft.com/office/drawing/2014/main" id="{763D0C89-8CCC-4F5A-B4E5-A8EEE77FDC5B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분모가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분수 중에서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보다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크고     보다 작은 분수를 모두 찾아 쓰시오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="" xmlns:a16="http://schemas.microsoft.com/office/drawing/2014/main" id="{EC3C1B8E-A01F-428A-BA99-407AF93854AD}"/>
                  </a:ext>
                </a:extLst>
              </p:cNvPr>
              <p:cNvSpPr/>
              <p:nvPr/>
            </p:nvSpPr>
            <p:spPr bwMode="auto">
              <a:xfrm>
                <a:off x="3162888" y="1556792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3C1B8E-A01F-428A-BA99-407AF9385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2888" y="1556792"/>
                <a:ext cx="319467" cy="401873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="" xmlns:a16="http://schemas.microsoft.com/office/drawing/2014/main" id="{52E0478D-9338-4E0C-9303-BD4494AA4C6F}"/>
                  </a:ext>
                </a:extLst>
              </p:cNvPr>
              <p:cNvSpPr/>
              <p:nvPr/>
            </p:nvSpPr>
            <p:spPr bwMode="auto">
              <a:xfrm>
                <a:off x="4468557" y="1556792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E0478D-9338-4E0C-9303-BD4494AA4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68557" y="1556792"/>
                <a:ext cx="319467" cy="401873"/>
              </a:xfrm>
              <a:prstGeom prst="rect">
                <a:avLst/>
              </a:prstGeom>
              <a:blipFill rotWithShape="1">
                <a:blip r:embed="rId4"/>
                <a:stretch>
                  <a:fillRect t="-9091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사각형: 둥근 모서리 1">
            <a:extLst>
              <a:ext uri="{FF2B5EF4-FFF2-40B4-BE49-F238E27FC236}">
                <a16:creationId xmlns="" xmlns:a16="http://schemas.microsoft.com/office/drawing/2014/main" id="{0F1FCAF1-9F22-47E3-9678-6C32568EEF07}"/>
              </a:ext>
            </a:extLst>
          </p:cNvPr>
          <p:cNvSpPr/>
          <p:nvPr/>
        </p:nvSpPr>
        <p:spPr>
          <a:xfrm>
            <a:off x="1239886" y="2614596"/>
            <a:ext cx="4556250" cy="92241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id="{47FD73F8-A80A-412E-B949-038539DFCFE0}"/>
                  </a:ext>
                </a:extLst>
              </p:cNvPr>
              <p:cNvSpPr/>
              <p:nvPr/>
            </p:nvSpPr>
            <p:spPr bwMode="auto">
              <a:xfrm>
                <a:off x="2520708" y="285499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7FD73F8-A80A-412E-B949-038539DFC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0708" y="2854999"/>
                <a:ext cx="319467" cy="401873"/>
              </a:xfrm>
              <a:prstGeom prst="rect">
                <a:avLst/>
              </a:prstGeom>
              <a:blipFill rotWithShape="1">
                <a:blip r:embed="rId5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="" xmlns:a16="http://schemas.microsoft.com/office/drawing/2014/main" id="{79D3C11B-9267-4A42-AED1-5E33D5BD5684}"/>
                  </a:ext>
                </a:extLst>
              </p:cNvPr>
              <p:cNvSpPr/>
              <p:nvPr/>
            </p:nvSpPr>
            <p:spPr bwMode="auto">
              <a:xfrm>
                <a:off x="3420808" y="286082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D3C11B-9267-4A42-AED1-5E33D5BD5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0808" y="2860829"/>
                <a:ext cx="319467" cy="401873"/>
              </a:xfrm>
              <a:prstGeom prst="rect">
                <a:avLst/>
              </a:prstGeom>
              <a:blipFill rotWithShape="1">
                <a:blip r:embed="rId6"/>
                <a:stretch>
                  <a:fillRect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="" xmlns:a16="http://schemas.microsoft.com/office/drawing/2014/main" id="{D895CCA1-258E-4418-9E67-5B7EDE56105B}"/>
                  </a:ext>
                </a:extLst>
              </p:cNvPr>
              <p:cNvSpPr/>
              <p:nvPr/>
            </p:nvSpPr>
            <p:spPr bwMode="auto">
              <a:xfrm>
                <a:off x="4316339" y="286082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895CCA1-258E-4418-9E67-5B7EDE561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6339" y="2860829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0D858EEA-AEC3-44C0-9B0D-F826F8A88893}"/>
                  </a:ext>
                </a:extLst>
              </p:cNvPr>
              <p:cNvSpPr/>
              <p:nvPr/>
            </p:nvSpPr>
            <p:spPr bwMode="auto">
              <a:xfrm>
                <a:off x="5112996" y="286082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D858EEA-AEC3-44C0-9B0D-F826F8A88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2996" y="2860829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99DF69FA-2E7A-4B82-87DD-32BB32798B80}"/>
                  </a:ext>
                </a:extLst>
              </p:cNvPr>
              <p:cNvSpPr/>
              <p:nvPr/>
            </p:nvSpPr>
            <p:spPr bwMode="auto">
              <a:xfrm>
                <a:off x="1617576" y="286082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9DF69FA-2E7A-4B82-87DD-32BB32798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7576" y="2860828"/>
                <a:ext cx="319467" cy="401873"/>
              </a:xfrm>
              <a:prstGeom prst="rect">
                <a:avLst/>
              </a:prstGeom>
              <a:blipFill rotWithShape="1">
                <a:blip r:embed="rId9"/>
                <a:stretch>
                  <a:fillRect t="-9091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그룹 88">
            <a:extLst>
              <a:ext uri="{FF2B5EF4-FFF2-40B4-BE49-F238E27FC236}">
                <a16:creationId xmlns="" xmlns:a16="http://schemas.microsoft.com/office/drawing/2014/main" id="{CBDF90CD-B929-482D-BA4F-EB2CEBEE3061}"/>
              </a:ext>
            </a:extLst>
          </p:cNvPr>
          <p:cNvGrpSpPr/>
          <p:nvPr/>
        </p:nvGrpSpPr>
        <p:grpSpPr>
          <a:xfrm>
            <a:off x="2735796" y="3717032"/>
            <a:ext cx="1692188" cy="828092"/>
            <a:chOff x="755116" y="4174744"/>
            <a:chExt cx="1692188" cy="828092"/>
          </a:xfrm>
        </p:grpSpPr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1B5C05EB-E70A-4369-B658-0652AEE84A42}"/>
                </a:ext>
              </a:extLst>
            </p:cNvPr>
            <p:cNvSpPr/>
            <p:nvPr/>
          </p:nvSpPr>
          <p:spPr bwMode="auto">
            <a:xfrm>
              <a:off x="755116" y="4283812"/>
              <a:ext cx="1530492" cy="719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       ,     </a:t>
              </a:r>
              <a:r>
                <a:rPr kumimoji="1" lang="en-US" altLang="ko-KR" sz="1900" b="1" i="0" u="none" strike="noStrike" cap="none" spc="-15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,     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1" name="그림 90">
              <a:extLst>
                <a:ext uri="{FF2B5EF4-FFF2-40B4-BE49-F238E27FC236}">
                  <a16:creationId xmlns="" xmlns:a16="http://schemas.microsoft.com/office/drawing/2014/main" id="{978BF824-8A0A-48EC-A60E-6926783A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87304" y="4174744"/>
              <a:ext cx="360000" cy="355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="" xmlns:a16="http://schemas.microsoft.com/office/drawing/2014/main" id="{44A45419-DCD9-4BE7-ADEE-EB1D0FA864BF}"/>
                  </a:ext>
                </a:extLst>
              </p:cNvPr>
              <p:cNvSpPr/>
              <p:nvPr/>
            </p:nvSpPr>
            <p:spPr bwMode="auto">
              <a:xfrm>
                <a:off x="2987824" y="3988920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𝟒</m:t>
                          </m:r>
                        </m:num>
                        <m:den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kumimoji="1" lang="ko-KR" altLang="en-US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A45419-DCD9-4BE7-ADEE-EB1D0FA86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3988920"/>
                <a:ext cx="319467" cy="401873"/>
              </a:xfrm>
              <a:prstGeom prst="rect">
                <a:avLst/>
              </a:prstGeom>
              <a:blipFill rotWithShape="1">
                <a:blip r:embed="rId11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="" xmlns:a16="http://schemas.microsoft.com/office/drawing/2014/main" id="{1EC2E7D0-55AA-403E-A72F-46A1BCBACFB6}"/>
                  </a:ext>
                </a:extLst>
              </p:cNvPr>
              <p:cNvSpPr/>
              <p:nvPr/>
            </p:nvSpPr>
            <p:spPr bwMode="auto">
              <a:xfrm>
                <a:off x="3383868" y="3992846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𝟓</m:t>
                          </m:r>
                        </m:num>
                        <m:den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kumimoji="1" lang="ko-KR" altLang="en-US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C2E7D0-55AA-403E-A72F-46A1BCBAC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3868" y="3992846"/>
                <a:ext cx="319467" cy="401873"/>
              </a:xfrm>
              <a:prstGeom prst="rect">
                <a:avLst/>
              </a:prstGeom>
              <a:blipFill rotWithShape="1">
                <a:blip r:embed="rId12"/>
                <a:stretch>
                  <a:fillRect t="-9091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="" xmlns:a16="http://schemas.microsoft.com/office/drawing/2014/main" id="{E3BE03FF-6F9E-4CD8-8E32-E6FCAA967270}"/>
                  </a:ext>
                </a:extLst>
              </p:cNvPr>
              <p:cNvSpPr/>
              <p:nvPr/>
            </p:nvSpPr>
            <p:spPr bwMode="auto">
              <a:xfrm>
                <a:off x="3788989" y="397872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𝟔</m:t>
                          </m:r>
                        </m:num>
                        <m:den>
                          <m:r>
                            <a:rPr lang="en-US" altLang="ko-KR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kumimoji="1" lang="ko-KR" altLang="en-US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3BE03FF-6F9E-4CD8-8E32-E6FCAA967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8989" y="3978723"/>
                <a:ext cx="319467" cy="401873"/>
              </a:xfrm>
              <a:prstGeom prst="rect">
                <a:avLst/>
              </a:prstGeom>
              <a:blipFill rotWithShape="1">
                <a:blip r:embed="rId13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순서도: 대체 처리 60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8">
            <a:extLst>
              <a:ext uri="{FF2B5EF4-FFF2-40B4-BE49-F238E27FC236}">
                <a16:creationId xmlns="" xmlns:a16="http://schemas.microsoft.com/office/drawing/2014/main" id="{648E570A-2B19-4754-92D4-22F31B3AC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8" name="순서도: 대체 처리 57">
            <a:extLst>
              <a:ext uri="{FF2B5EF4-FFF2-40B4-BE49-F238E27FC236}">
                <a16:creationId xmlns="" xmlns:a16="http://schemas.microsoft.com/office/drawing/2014/main" id="{87C4C108-3162-4283-BDBD-FB1EA0EE5873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4A5F121B-465C-4685-9F88-4A5ED499D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100" name="Picture 12">
            <a:extLst>
              <a:ext uri="{FF2B5EF4-FFF2-40B4-BE49-F238E27FC236}">
                <a16:creationId xmlns="" xmlns:a16="http://schemas.microsoft.com/office/drawing/2014/main" id="{4E59512C-7765-4FF2-9C3E-E0075FD9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21">
            <a:extLst>
              <a:ext uri="{FF2B5EF4-FFF2-40B4-BE49-F238E27FC236}">
                <a16:creationId xmlns="" xmlns:a16="http://schemas.microsoft.com/office/drawing/2014/main" id="{A5699F35-59A1-42F1-BF4A-181C288D6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="" xmlns:a16="http://schemas.microsoft.com/office/drawing/2014/main" id="{773B7C33-C80A-4F54-AE88-8974A7E69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29DFED7-B662-4E87-93C6-36C32F62B22C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F9A95C10-EBBC-4535-B62F-605D32001E25}"/>
              </a:ext>
            </a:extLst>
          </p:cNvPr>
          <p:cNvGrpSpPr/>
          <p:nvPr/>
        </p:nvGrpSpPr>
        <p:grpSpPr>
          <a:xfrm>
            <a:off x="175934" y="3206569"/>
            <a:ext cx="6667165" cy="2058635"/>
            <a:chOff x="179512" y="3304680"/>
            <a:chExt cx="6667165" cy="1968610"/>
          </a:xfrm>
        </p:grpSpPr>
        <p:sp>
          <p:nvSpPr>
            <p:cNvPr id="45" name="직각 삼각형 44">
              <a:extLst>
                <a:ext uri="{FF2B5EF4-FFF2-40B4-BE49-F238E27FC236}">
                  <a16:creationId xmlns="" xmlns:a16="http://schemas.microsoft.com/office/drawing/2014/main" id="{8C50BE7B-850E-4C44-AC8C-815D6EE09233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C95FEA4E-C0B7-491B-B5E7-4754EB7277ED}"/>
                </a:ext>
              </a:extLst>
            </p:cNvPr>
            <p:cNvSpPr/>
            <p:nvPr/>
          </p:nvSpPr>
          <p:spPr>
            <a:xfrm>
              <a:off x="179512" y="3669069"/>
              <a:ext cx="6667165" cy="14161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3" name="Picture 2">
              <a:extLst>
                <a:ext uri="{FF2B5EF4-FFF2-40B4-BE49-F238E27FC236}">
                  <a16:creationId xmlns="" xmlns:a16="http://schemas.microsoft.com/office/drawing/2014/main" id="{EFF5F98D-A1D3-4B2A-9D19-48F2C48E2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304680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68DE745-5394-460A-97A6-4FF925A3B397}"/>
              </a:ext>
            </a:extLst>
          </p:cNvPr>
          <p:cNvSpPr txBox="1"/>
          <p:nvPr/>
        </p:nvSpPr>
        <p:spPr>
          <a:xfrm>
            <a:off x="323528" y="3863660"/>
            <a:ext cx="5978700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분모가 같은 분수는 분자가 큰 쪽이 더 큽니다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따라서     보다 크고    보다 작은 분수는    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     ,  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="" xmlns:a16="http://schemas.microsoft.com/office/drawing/2014/main" id="{C69653D8-F107-4A33-92A6-B244AF2E3637}"/>
                  </a:ext>
                </a:extLst>
              </p:cNvPr>
              <p:cNvSpPr/>
              <p:nvPr/>
            </p:nvSpPr>
            <p:spPr bwMode="auto">
              <a:xfrm>
                <a:off x="4391980" y="441130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69653D8-F107-4A33-92A6-B244AF2E36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91980" y="4411305"/>
                <a:ext cx="319467" cy="401873"/>
              </a:xfrm>
              <a:prstGeom prst="rect">
                <a:avLst/>
              </a:prstGeom>
              <a:blipFill rotWithShape="1">
                <a:blip r:embed="rId17"/>
                <a:stretch>
                  <a:fillRect t="-9091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20D9812F-62F7-4EE2-A5BB-ED121DC45E4B}"/>
                  </a:ext>
                </a:extLst>
              </p:cNvPr>
              <p:cNvSpPr/>
              <p:nvPr/>
            </p:nvSpPr>
            <p:spPr bwMode="auto">
              <a:xfrm>
                <a:off x="4828597" y="441523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0D9812F-62F7-4EE2-A5BB-ED121DC45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8597" y="4415231"/>
                <a:ext cx="319467" cy="401873"/>
              </a:xfrm>
              <a:prstGeom prst="rect">
                <a:avLst/>
              </a:prstGeom>
              <a:blipFill rotWithShape="1">
                <a:blip r:embed="rId18"/>
                <a:stretch>
                  <a:fillRect t="-9091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11CC2B48-CB22-4939-8217-A09425EF8E9F}"/>
                  </a:ext>
                </a:extLst>
              </p:cNvPr>
              <p:cNvSpPr/>
              <p:nvPr/>
            </p:nvSpPr>
            <p:spPr bwMode="auto">
              <a:xfrm>
                <a:off x="5248647" y="441063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1CC2B48-CB22-4939-8217-A09425EF8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8647" y="4410633"/>
                <a:ext cx="319467" cy="401873"/>
              </a:xfrm>
              <a:prstGeom prst="rect">
                <a:avLst/>
              </a:prstGeom>
              <a:blipFill rotWithShape="1">
                <a:blip r:embed="rId19"/>
                <a:stretch>
                  <a:fillRect t="-9231" b="-15385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A5E0B47C-95F2-4D0F-8118-F67A1E7BFEE2}"/>
                  </a:ext>
                </a:extLst>
              </p:cNvPr>
              <p:cNvSpPr/>
              <p:nvPr/>
            </p:nvSpPr>
            <p:spPr bwMode="auto">
              <a:xfrm>
                <a:off x="1168574" y="440110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5E0B47C-95F2-4D0F-8118-F67A1E7BF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8574" y="4401108"/>
                <a:ext cx="319467" cy="401873"/>
              </a:xfrm>
              <a:prstGeom prst="rect">
                <a:avLst/>
              </a:prstGeom>
              <a:blipFill rotWithShape="1">
                <a:blip r:embed="rId20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id="{F4E3A828-4045-42EA-A138-EE0A702C95B4}"/>
                  </a:ext>
                </a:extLst>
              </p:cNvPr>
              <p:cNvSpPr/>
              <p:nvPr/>
            </p:nvSpPr>
            <p:spPr bwMode="auto">
              <a:xfrm>
                <a:off x="2424314" y="440110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E3A828-4045-42EA-A138-EE0A702C9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4314" y="4401108"/>
                <a:ext cx="319467" cy="401873"/>
              </a:xfrm>
              <a:prstGeom prst="rect">
                <a:avLst/>
              </a:prstGeom>
              <a:blipFill rotWithShape="1">
                <a:blip r:embed="rId21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417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8388F3CA-4CC3-4E01-8114-30886635D621}"/>
              </a:ext>
            </a:extLst>
          </p:cNvPr>
          <p:cNvGrpSpPr/>
          <p:nvPr/>
        </p:nvGrpSpPr>
        <p:grpSpPr>
          <a:xfrm>
            <a:off x="446964" y="2273341"/>
            <a:ext cx="6245475" cy="2473250"/>
            <a:chOff x="446964" y="2273341"/>
            <a:chExt cx="6245475" cy="2473250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1DADE0C2-C527-4783-ACE2-6EC33B6CA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964" y="2273341"/>
              <a:ext cx="6245475" cy="2473250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FD8388AE-59D6-41AA-8BB2-EF7F5AD0F69F}"/>
                </a:ext>
              </a:extLst>
            </p:cNvPr>
            <p:cNvSpPr/>
            <p:nvPr/>
          </p:nvSpPr>
          <p:spPr>
            <a:xfrm>
              <a:off x="4091084" y="2384884"/>
              <a:ext cx="589442" cy="623875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="" xmlns:a16="http://schemas.microsoft.com/office/drawing/2014/main" id="{00BC6D07-AC64-47BF-B42F-7DB2A6114935}"/>
                </a:ext>
              </a:extLst>
            </p:cNvPr>
            <p:cNvSpPr/>
            <p:nvPr/>
          </p:nvSpPr>
          <p:spPr>
            <a:xfrm>
              <a:off x="489423" y="3782184"/>
              <a:ext cx="784548" cy="623875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학교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="" xmlns:a16="http://schemas.microsoft.com/office/drawing/2014/main" id="{EE9E41FD-8312-4FC2-9072-391095D99B5F}"/>
                </a:ext>
              </a:extLst>
            </p:cNvPr>
            <p:cNvSpPr/>
            <p:nvPr/>
          </p:nvSpPr>
          <p:spPr>
            <a:xfrm>
              <a:off x="5795762" y="3782184"/>
              <a:ext cx="784548" cy="623875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서점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="" xmlns:a16="http://schemas.microsoft.com/office/drawing/2014/main" id="{92A47992-A5FA-4331-9C6C-8EB20EAF32FC}"/>
                </a:ext>
              </a:extLst>
            </p:cNvPr>
            <p:cNvSpPr/>
            <p:nvPr/>
          </p:nvSpPr>
          <p:spPr>
            <a:xfrm>
              <a:off x="4135762" y="3201433"/>
              <a:ext cx="1037792" cy="5155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km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="" xmlns:a16="http://schemas.microsoft.com/office/drawing/2014/main" id="{B95D4245-79A9-4676-9952-E86A76DE32E0}"/>
                </a:ext>
              </a:extLst>
            </p:cNvPr>
            <p:cNvSpPr/>
            <p:nvPr/>
          </p:nvSpPr>
          <p:spPr>
            <a:xfrm>
              <a:off x="2020068" y="3201433"/>
              <a:ext cx="1037792" cy="5155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km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="" xmlns:a16="http://schemas.microsoft.com/office/drawing/2014/main" id="{9C43386E-F650-462A-AEB6-32E963533CC7}"/>
                    </a:ext>
                  </a:extLst>
                </p:cNvPr>
                <p:cNvSpPr/>
                <p:nvPr/>
              </p:nvSpPr>
              <p:spPr bwMode="auto">
                <a:xfrm>
                  <a:off x="2123729" y="3104965"/>
                  <a:ext cx="432048" cy="64224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90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9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7</m:t>
                            </m:r>
                          </m:num>
                          <m:den>
                            <m:r>
                              <a:rPr lang="en-US" altLang="ko-KR" sz="19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9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9C43386E-F650-462A-AEB6-32E963533C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23729" y="3104965"/>
                  <a:ext cx="432048" cy="64224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>
                  <a:extLst>
                    <a:ext uri="{FF2B5EF4-FFF2-40B4-BE49-F238E27FC236}">
                      <a16:creationId xmlns="" xmlns:a16="http://schemas.microsoft.com/office/drawing/2014/main" id="{765D3243-60D8-4263-A634-69CEFC64444E}"/>
                    </a:ext>
                  </a:extLst>
                </p:cNvPr>
                <p:cNvSpPr/>
                <p:nvPr/>
              </p:nvSpPr>
              <p:spPr bwMode="auto">
                <a:xfrm>
                  <a:off x="4239532" y="3104965"/>
                  <a:ext cx="432048" cy="64224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90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9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ko-KR" sz="19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9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9" name="직사각형 58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765D3243-60D8-4263-A634-69CEFC6444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39532" y="3104965"/>
                  <a:ext cx="432048" cy="64224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학교와 서점 중에서 집과 더 멀리 있는 곳을 쓰시오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6"/>
              </a:rPr>
              <a:t>https://cdata2.tsherpa.co.kr/tsherpa/MultiMedia/Flash/2020/curri/index.html?flashxmlnum=yuni4856&amp;classa=A8-C1-31-MM-MM-04-07-05-0-0-0-0&amp;classno=MM_31_04/suh_0301_06_0005/suh_0301_06_0005_401_1.html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버튼 클릭 시 미니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8">
            <a:extLst>
              <a:ext uri="{FF2B5EF4-FFF2-40B4-BE49-F238E27FC236}">
                <a16:creationId xmlns="" xmlns:a16="http://schemas.microsoft.com/office/drawing/2014/main" id="{FA4F5E00-9CDF-4021-B408-1E7A54367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="" xmlns:a16="http://schemas.microsoft.com/office/drawing/2014/main" id="{53E493B6-3386-4091-AFD4-67CFCF3E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="" xmlns:a16="http://schemas.microsoft.com/office/drawing/2014/main" id="{3613B8FA-689C-4880-8DB9-12C18560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순서도: 대체 처리 34">
            <a:extLst>
              <a:ext uri="{FF2B5EF4-FFF2-40B4-BE49-F238E27FC236}">
                <a16:creationId xmlns="" xmlns:a16="http://schemas.microsoft.com/office/drawing/2014/main" id="{5BDF24AC-EEDA-4EE6-8DD4-D15F2C6CB2E2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3A35C10-C1FF-423F-AC43-855B2D574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39" name="직사각형 21">
            <a:extLst>
              <a:ext uri="{FF2B5EF4-FFF2-40B4-BE49-F238E27FC236}">
                <a16:creationId xmlns="" xmlns:a16="http://schemas.microsoft.com/office/drawing/2014/main" id="{0F108901-6E85-471A-A375-0BBED6729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>
            <a:extLst>
              <a:ext uri="{FF2B5EF4-FFF2-40B4-BE49-F238E27FC236}">
                <a16:creationId xmlns="" xmlns:a16="http://schemas.microsoft.com/office/drawing/2014/main" id="{4CAF2972-E885-4273-8425-3A30A9D5F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8324ACF1-E930-479F-B759-4EC6323A4D19}"/>
              </a:ext>
            </a:extLst>
          </p:cNvPr>
          <p:cNvGrpSpPr/>
          <p:nvPr/>
        </p:nvGrpSpPr>
        <p:grpSpPr>
          <a:xfrm>
            <a:off x="3158640" y="4437112"/>
            <a:ext cx="945308" cy="556221"/>
            <a:chOff x="1764384" y="4175320"/>
            <a:chExt cx="945308" cy="556221"/>
          </a:xfrm>
        </p:grpSpPr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0A0F8D81-F836-4A3E-97B1-B15B3CBF541E}"/>
                </a:ext>
              </a:extLst>
            </p:cNvPr>
            <p:cNvSpPr/>
            <p:nvPr/>
          </p:nvSpPr>
          <p:spPr bwMode="auto">
            <a:xfrm>
              <a:off x="1764384" y="4329100"/>
              <a:ext cx="717387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spc="-15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서점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7257C69A-B7B3-45D1-AC05-6028958C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49692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D9C94309-5F5C-49FB-B2F7-EF1D24075A1A}"/>
              </a:ext>
            </a:extLst>
          </p:cNvPr>
          <p:cNvSpPr/>
          <p:nvPr/>
        </p:nvSpPr>
        <p:spPr>
          <a:xfrm>
            <a:off x="434492" y="21055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3C87EB21-8F79-42ED-A477-58D4EBC634DD}"/>
              </a:ext>
            </a:extLst>
          </p:cNvPr>
          <p:cNvSpPr/>
          <p:nvPr/>
        </p:nvSpPr>
        <p:spPr>
          <a:xfrm>
            <a:off x="4675759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E46E48BC-6DCF-4EED-988E-F5A5AEF18C6E}"/>
              </a:ext>
            </a:extLst>
          </p:cNvPr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6964" y="2384884"/>
            <a:ext cx="6245475" cy="22060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8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8388F3CA-4CC3-4E01-8114-30886635D621}"/>
              </a:ext>
            </a:extLst>
          </p:cNvPr>
          <p:cNvGrpSpPr/>
          <p:nvPr/>
        </p:nvGrpSpPr>
        <p:grpSpPr>
          <a:xfrm>
            <a:off x="446964" y="2273341"/>
            <a:ext cx="6245475" cy="2473250"/>
            <a:chOff x="446964" y="2273341"/>
            <a:chExt cx="6245475" cy="2473250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1DADE0C2-C527-4783-ACE2-6EC33B6CA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964" y="2273341"/>
              <a:ext cx="6245475" cy="2473250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FD8388AE-59D6-41AA-8BB2-EF7F5AD0F69F}"/>
                </a:ext>
              </a:extLst>
            </p:cNvPr>
            <p:cNvSpPr/>
            <p:nvPr/>
          </p:nvSpPr>
          <p:spPr>
            <a:xfrm>
              <a:off x="4091084" y="2384884"/>
              <a:ext cx="589442" cy="623875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집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="" xmlns:a16="http://schemas.microsoft.com/office/drawing/2014/main" id="{00BC6D07-AC64-47BF-B42F-7DB2A6114935}"/>
                </a:ext>
              </a:extLst>
            </p:cNvPr>
            <p:cNvSpPr/>
            <p:nvPr/>
          </p:nvSpPr>
          <p:spPr>
            <a:xfrm>
              <a:off x="489423" y="3782184"/>
              <a:ext cx="784548" cy="623875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학교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="" xmlns:a16="http://schemas.microsoft.com/office/drawing/2014/main" id="{EE9E41FD-8312-4FC2-9072-391095D99B5F}"/>
                </a:ext>
              </a:extLst>
            </p:cNvPr>
            <p:cNvSpPr/>
            <p:nvPr/>
          </p:nvSpPr>
          <p:spPr>
            <a:xfrm>
              <a:off x="5795762" y="3782184"/>
              <a:ext cx="784548" cy="623875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서점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="" xmlns:a16="http://schemas.microsoft.com/office/drawing/2014/main" id="{92A47992-A5FA-4331-9C6C-8EB20EAF32FC}"/>
                </a:ext>
              </a:extLst>
            </p:cNvPr>
            <p:cNvSpPr/>
            <p:nvPr/>
          </p:nvSpPr>
          <p:spPr>
            <a:xfrm>
              <a:off x="4135762" y="3201433"/>
              <a:ext cx="1037792" cy="5155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km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="" xmlns:a16="http://schemas.microsoft.com/office/drawing/2014/main" id="{B95D4245-79A9-4676-9952-E86A76DE32E0}"/>
                </a:ext>
              </a:extLst>
            </p:cNvPr>
            <p:cNvSpPr/>
            <p:nvPr/>
          </p:nvSpPr>
          <p:spPr>
            <a:xfrm>
              <a:off x="2020068" y="3201433"/>
              <a:ext cx="1037792" cy="5155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km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9C43386E-F650-462A-AEB6-32E963533CC7}"/>
                  </a:ext>
                </a:extLst>
              </p:cNvPr>
              <p:cNvSpPr/>
              <p:nvPr/>
            </p:nvSpPr>
            <p:spPr bwMode="auto">
              <a:xfrm>
                <a:off x="2123729" y="3104965"/>
                <a:ext cx="432048" cy="6422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43386E-F650-462A-AEB6-32E963533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729" y="3104965"/>
                <a:ext cx="432048" cy="6422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765D3243-60D8-4263-A634-69CEFC64444E}"/>
                  </a:ext>
                </a:extLst>
              </p:cNvPr>
              <p:cNvSpPr/>
              <p:nvPr/>
            </p:nvSpPr>
            <p:spPr bwMode="auto">
              <a:xfrm>
                <a:off x="4239532" y="3104965"/>
                <a:ext cx="432048" cy="64224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9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5D3243-60D8-4263-A634-69CEFC644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9532" y="3104965"/>
                <a:ext cx="432048" cy="6422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학교와 서점 중에서 집과 더 멀리 있는 곳을 쓰시오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8">
            <a:extLst>
              <a:ext uri="{FF2B5EF4-FFF2-40B4-BE49-F238E27FC236}">
                <a16:creationId xmlns="" xmlns:a16="http://schemas.microsoft.com/office/drawing/2014/main" id="{FA4F5E00-9CDF-4021-B408-1E7A54367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="" xmlns:a16="http://schemas.microsoft.com/office/drawing/2014/main" id="{53E493B6-3386-4091-AFD4-67CFCF3E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>
            <a:extLst>
              <a:ext uri="{FF2B5EF4-FFF2-40B4-BE49-F238E27FC236}">
                <a16:creationId xmlns="" xmlns:a16="http://schemas.microsoft.com/office/drawing/2014/main" id="{3613B8FA-689C-4880-8DB9-12C18560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46" y="526520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순서도: 대체 처리 34">
            <a:extLst>
              <a:ext uri="{FF2B5EF4-FFF2-40B4-BE49-F238E27FC236}">
                <a16:creationId xmlns="" xmlns:a16="http://schemas.microsoft.com/office/drawing/2014/main" id="{5BDF24AC-EEDA-4EE6-8DD4-D15F2C6CB2E2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3A35C10-C1FF-423F-AC43-855B2D574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39" name="직사각형 21">
            <a:extLst>
              <a:ext uri="{FF2B5EF4-FFF2-40B4-BE49-F238E27FC236}">
                <a16:creationId xmlns="" xmlns:a16="http://schemas.microsoft.com/office/drawing/2014/main" id="{0F108901-6E85-471A-A375-0BBED6729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>
            <a:extLst>
              <a:ext uri="{FF2B5EF4-FFF2-40B4-BE49-F238E27FC236}">
                <a16:creationId xmlns="" xmlns:a16="http://schemas.microsoft.com/office/drawing/2014/main" id="{4CAF2972-E885-4273-8425-3A30A9D5F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8324ACF1-E930-479F-B759-4EC6323A4D19}"/>
              </a:ext>
            </a:extLst>
          </p:cNvPr>
          <p:cNvGrpSpPr/>
          <p:nvPr/>
        </p:nvGrpSpPr>
        <p:grpSpPr>
          <a:xfrm>
            <a:off x="3158640" y="4437112"/>
            <a:ext cx="945308" cy="556221"/>
            <a:chOff x="1764384" y="4175320"/>
            <a:chExt cx="945308" cy="556221"/>
          </a:xfrm>
        </p:grpSpPr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0A0F8D81-F836-4A3E-97B1-B15B3CBF541E}"/>
                </a:ext>
              </a:extLst>
            </p:cNvPr>
            <p:cNvSpPr/>
            <p:nvPr/>
          </p:nvSpPr>
          <p:spPr bwMode="auto">
            <a:xfrm>
              <a:off x="1764384" y="4329100"/>
              <a:ext cx="717387" cy="402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spc="-15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서점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7257C69A-B7B3-45D1-AC05-6028958C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9692" y="4175320"/>
              <a:ext cx="360000" cy="35500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CC936EE-DBB8-477F-BFF3-2E4914B8088C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9915E4D3-0C2D-40DD-8BAA-F0E3151445BD}"/>
              </a:ext>
            </a:extLst>
          </p:cNvPr>
          <p:cNvGrpSpPr/>
          <p:nvPr/>
        </p:nvGrpSpPr>
        <p:grpSpPr>
          <a:xfrm>
            <a:off x="175934" y="3949557"/>
            <a:ext cx="6667165" cy="1315648"/>
            <a:chOff x="179512" y="4015176"/>
            <a:chExt cx="6667165" cy="1258114"/>
          </a:xfrm>
        </p:grpSpPr>
        <p:sp>
          <p:nvSpPr>
            <p:cNvPr id="47" name="직각 삼각형 46">
              <a:extLst>
                <a:ext uri="{FF2B5EF4-FFF2-40B4-BE49-F238E27FC236}">
                  <a16:creationId xmlns="" xmlns:a16="http://schemas.microsoft.com/office/drawing/2014/main" id="{788960A0-ACA2-40A7-A3D8-D78B568D0342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BF62385C-0C3A-406C-B7AB-F3FE331DC175}"/>
                </a:ext>
              </a:extLst>
            </p:cNvPr>
            <p:cNvSpPr/>
            <p:nvPr/>
          </p:nvSpPr>
          <p:spPr>
            <a:xfrm>
              <a:off x="179512" y="4377126"/>
              <a:ext cx="6667165" cy="7080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="" xmlns:a16="http://schemas.microsoft.com/office/drawing/2014/main" id="{71EF5733-1891-4D25-BA3B-5BA408E5A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4015176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56BD587B-E013-4DBB-AF80-101DC472EC01}"/>
              </a:ext>
            </a:extLst>
          </p:cNvPr>
          <p:cNvSpPr txBox="1"/>
          <p:nvPr/>
        </p:nvSpPr>
        <p:spPr>
          <a:xfrm>
            <a:off x="328581" y="4506605"/>
            <a:ext cx="597870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분모가 같은 분수는 분자가 큰 쪽이 더 큽니다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6107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C2C8AED-1282-46DA-9DD6-7AE4C172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27" y="2564904"/>
            <a:ext cx="4911621" cy="1661967"/>
          </a:xfrm>
          <a:prstGeom prst="rect">
            <a:avLst/>
          </a:prstGeom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순서도: 대체 처리 91"/>
          <p:cNvSpPr/>
          <p:nvPr/>
        </p:nvSpPr>
        <p:spPr>
          <a:xfrm>
            <a:off x="5750132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71126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순서도: 대체 처리 103"/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타원 81"/>
          <p:cNvSpPr/>
          <p:nvPr/>
        </p:nvSpPr>
        <p:spPr>
          <a:xfrm>
            <a:off x="5827887" y="5117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="" xmlns:a16="http://schemas.microsoft.com/office/drawing/2014/main" id="{8D5602D3-7F9A-4BAE-AEB9-5776DC663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4" name="순서도: 대체 처리 53">
            <a:extLst>
              <a:ext uri="{FF2B5EF4-FFF2-40B4-BE49-F238E27FC236}">
                <a16:creationId xmlns="" xmlns:a16="http://schemas.microsoft.com/office/drawing/2014/main" id="{A2F37A04-1FE4-4FD8-B8F5-909F1EFC16DA}"/>
              </a:ext>
            </a:extLst>
          </p:cNvPr>
          <p:cNvSpPr/>
          <p:nvPr/>
        </p:nvSpPr>
        <p:spPr>
          <a:xfrm>
            <a:off x="62728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C5443F6-6782-4F9E-AFD2-98A4CE325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41" name="직사각형 21">
            <a:extLst>
              <a:ext uri="{FF2B5EF4-FFF2-40B4-BE49-F238E27FC236}">
                <a16:creationId xmlns="" xmlns:a16="http://schemas.microsoft.com/office/drawing/2014/main" id="{F6970072-02D5-4B08-A8BD-0CD410BD2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="" xmlns:a16="http://schemas.microsoft.com/office/drawing/2014/main" id="{F3ECEE53-3F44-42C3-B058-F09A582E9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="" xmlns:a16="http://schemas.microsoft.com/office/drawing/2014/main" id="{22B09D41-50BE-43F7-BBE3-B65F32266009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 분수만큼 색칠하고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분수의 크기를 비교하여     안에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&gt;, =, &lt;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알맞게 써넣으세요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63AB033A-018B-4332-BC21-2C3CD4C892C9}"/>
              </a:ext>
            </a:extLst>
          </p:cNvPr>
          <p:cNvSpPr/>
          <p:nvPr/>
        </p:nvSpPr>
        <p:spPr>
          <a:xfrm>
            <a:off x="6015673" y="1636984"/>
            <a:ext cx="336805" cy="33680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F51A6D10-2D7B-4C97-9598-11DC4856BC4E}"/>
                  </a:ext>
                </a:extLst>
              </p:cNvPr>
              <p:cNvSpPr/>
              <p:nvPr/>
            </p:nvSpPr>
            <p:spPr bwMode="auto">
              <a:xfrm>
                <a:off x="1979712" y="4409652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1A6D10-2D7B-4C97-9598-11DC4856B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712" y="4409652"/>
                <a:ext cx="319467" cy="401873"/>
              </a:xfrm>
              <a:prstGeom prst="rect">
                <a:avLst/>
              </a:prstGeom>
              <a:blipFill rotWithShape="1">
                <a:blip r:embed="rId6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706C2330-CD3D-4478-97FC-A9EB1EF8D1E8}"/>
                  </a:ext>
                </a:extLst>
              </p:cNvPr>
              <p:cNvSpPr/>
              <p:nvPr/>
            </p:nvSpPr>
            <p:spPr bwMode="auto">
              <a:xfrm>
                <a:off x="4828597" y="440382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06C2330-CD3D-4478-97FC-A9EB1EF8D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8597" y="4403823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10606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FC476E0C-B243-48EA-A203-274E6C51A214}"/>
              </a:ext>
            </a:extLst>
          </p:cNvPr>
          <p:cNvSpPr/>
          <p:nvPr/>
        </p:nvSpPr>
        <p:spPr>
          <a:xfrm>
            <a:off x="3353449" y="4395429"/>
            <a:ext cx="409818" cy="40981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9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8D3CA657-BAD3-4B22-9313-02946C88CE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7036" y="4212100"/>
            <a:ext cx="360000" cy="3550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4323546-262E-4985-ABDC-DE8D3723A6C6}"/>
              </a:ext>
            </a:extLst>
          </p:cNvPr>
          <p:cNvSpPr/>
          <p:nvPr/>
        </p:nvSpPr>
        <p:spPr>
          <a:xfrm>
            <a:off x="3329392" y="4309936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327499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810" y="3232164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5031546" y="30689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215824" y="31049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_5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클릭 시 각각 도형이 색칠됨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예 약물은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손가락 약물 클릭 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6CCA819D-FD25-4A8B-8D33-B5684691E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4204" y="2744924"/>
            <a:ext cx="2089796" cy="683363"/>
          </a:xfrm>
          <a:prstGeom prst="rect">
            <a:avLst/>
          </a:prstGeom>
        </p:spPr>
      </p:pic>
      <p:pic>
        <p:nvPicPr>
          <p:cNvPr id="56" name="Picture 2">
            <a:extLst>
              <a:ext uri="{FF2B5EF4-FFF2-40B4-BE49-F238E27FC236}">
                <a16:creationId xmlns="" xmlns:a16="http://schemas.microsoft.com/office/drawing/2014/main" id="{783B99B7-C0FD-43B1-B359-6BEF1C7B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816" y="2549149"/>
            <a:ext cx="298158" cy="23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="" xmlns:a16="http://schemas.microsoft.com/office/drawing/2014/main" id="{3D4041BC-B804-48A2-B382-7A46ADCA9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2" y="2595835"/>
            <a:ext cx="298158" cy="23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981705" y="24952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955679" y="2418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959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3">
            <a:extLst>
              <a:ext uri="{FF2B5EF4-FFF2-40B4-BE49-F238E27FC236}">
                <a16:creationId xmlns="" xmlns:a16="http://schemas.microsoft.com/office/drawing/2014/main" id="{8E590CAB-91AC-4797-8281-7FFE2E4660C9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분수의 크기를 비교하여 큰 수부터 차례대로 쓰시오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24F551-EC58-4C52-98F0-D084E227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순서도: 대체 처리 5">
            <a:extLst>
              <a:ext uri="{FF2B5EF4-FFF2-40B4-BE49-F238E27FC236}">
                <a16:creationId xmlns="" xmlns:a16="http://schemas.microsoft.com/office/drawing/2014/main" id="{C622B804-2D73-4F04-B0ED-73607B629E75}"/>
              </a:ext>
            </a:extLst>
          </p:cNvPr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D1D80B5-9F79-49D8-AA80-06931729A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="" xmlns:a16="http://schemas.microsoft.com/office/drawing/2014/main" id="{9E0D6CF3-63A5-4E7A-9F00-2D51DBD927ED}"/>
              </a:ext>
            </a:extLst>
          </p:cNvPr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7333DFE-53BD-40A3-9925-BF895C7C1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="" xmlns:a16="http://schemas.microsoft.com/office/drawing/2014/main" id="{A72DE370-DAD8-43D0-99E5-895016528AF6}"/>
              </a:ext>
            </a:extLst>
          </p:cNvPr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BED834-9888-4E77-A7CE-38F2995F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="" xmlns:a16="http://schemas.microsoft.com/office/drawing/2014/main" id="{945CF570-3B14-4354-A775-648E211206BE}"/>
              </a:ext>
            </a:extLst>
          </p:cNvPr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B18927A-8585-4AF6-943C-3207FAF1F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="" xmlns:a16="http://schemas.microsoft.com/office/drawing/2014/main" id="{4335C5B7-5A8F-4BF8-A4CF-E2244FE884B1}"/>
              </a:ext>
            </a:extLst>
          </p:cNvPr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3B5B645-1567-41C0-AAB4-B666B1AA6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="" xmlns:a16="http://schemas.microsoft.com/office/drawing/2014/main" id="{4BFE25BA-30BD-46DB-AFAC-6F603F7700B2}"/>
              </a:ext>
            </a:extLst>
          </p:cNvPr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2BF4FC0-D0B0-4170-8F7D-B5E312CF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="" xmlns:a16="http://schemas.microsoft.com/office/drawing/2014/main" id="{0A16F341-80A0-4E0B-BA0F-6088E98B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="" xmlns:a16="http://schemas.microsoft.com/office/drawing/2014/main" id="{2B063EE6-5B47-4942-9813-480935D5E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2" name="순서도: 대체 처리 21">
            <a:extLst>
              <a:ext uri="{FF2B5EF4-FFF2-40B4-BE49-F238E27FC236}">
                <a16:creationId xmlns="" xmlns:a16="http://schemas.microsoft.com/office/drawing/2014/main" id="{86BB4569-E57F-49B3-BCF8-BDB75AEBD3A7}"/>
              </a:ext>
            </a:extLst>
          </p:cNvPr>
          <p:cNvSpPr/>
          <p:nvPr/>
        </p:nvSpPr>
        <p:spPr>
          <a:xfrm>
            <a:off x="576299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B9C1483-5834-4864-B122-8FAFE5FC2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="" xmlns:a16="http://schemas.microsoft.com/office/drawing/2014/main" id="{6BD37A1B-E369-45FC-9943-311FCCD21D81}"/>
              </a:ext>
            </a:extLst>
          </p:cNvPr>
          <p:cNvSpPr/>
          <p:nvPr/>
        </p:nvSpPr>
        <p:spPr>
          <a:xfrm>
            <a:off x="628573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D696346-9FE4-44FD-BE39-D3310672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6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45" name="Picture 6">
            <a:extLst>
              <a:ext uri="{FF2B5EF4-FFF2-40B4-BE49-F238E27FC236}">
                <a16:creationId xmlns="" xmlns:a16="http://schemas.microsoft.com/office/drawing/2014/main" id="{E5159053-7E36-43B8-8CCD-A9D9E05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="" xmlns:a16="http://schemas.microsoft.com/office/drawing/2014/main" id="{3A3D1B42-4041-4782-A4F6-305C02F8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21">
            <a:extLst>
              <a:ext uri="{FF2B5EF4-FFF2-40B4-BE49-F238E27FC236}">
                <a16:creationId xmlns="" xmlns:a16="http://schemas.microsoft.com/office/drawing/2014/main" id="{D9CBC954-3252-45BD-8FEB-3025E543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="" xmlns:a16="http://schemas.microsoft.com/office/drawing/2014/main" id="{B056A6CB-ABA7-4F98-9D0E-4C7BD8B28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3638154-714F-4EF6-BACD-53EFD7004952}"/>
              </a:ext>
            </a:extLst>
          </p:cNvPr>
          <p:cNvSpPr txBox="1"/>
          <p:nvPr/>
        </p:nvSpPr>
        <p:spPr>
          <a:xfrm>
            <a:off x="7018371" y="1092168"/>
            <a:ext cx="21256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(4~8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https://cdata2.tsherpa.co.kr/tsherpa/MultiMedia/Flash/2020/curri/index.html?flashxmlnum=yuni4856&amp;classa=A8-C1-31-MM-MM-04-07-05-0-0-0-0&amp;classno=MM_31_04/suh_0301_06_0005/suh_0301_06_0005_401_1.html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버튼 클릭 시 미니 팝업 화면 보임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버튼은 다른 색의 풀이 확인 버튼으로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521FDB28-9457-470D-B942-A0DD66F3C8C2}"/>
              </a:ext>
            </a:extLst>
          </p:cNvPr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5B37D03E-AE79-494E-B06A-A7626A146717}"/>
              </a:ext>
            </a:extLst>
          </p:cNvPr>
          <p:cNvSpPr/>
          <p:nvPr/>
        </p:nvSpPr>
        <p:spPr>
          <a:xfrm>
            <a:off x="4675759" y="5090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="" xmlns:a16="http://schemas.microsoft.com/office/drawing/2014/main" id="{0A7E7857-0E5A-4425-B6BA-DB1D8760054D}"/>
              </a:ext>
            </a:extLst>
          </p:cNvPr>
          <p:cNvSpPr/>
          <p:nvPr/>
        </p:nvSpPr>
        <p:spPr>
          <a:xfrm>
            <a:off x="1270038" y="2636876"/>
            <a:ext cx="4556250" cy="92241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DF20716F-2C38-45A8-8A21-F2089F016FB9}"/>
                  </a:ext>
                </a:extLst>
              </p:cNvPr>
              <p:cNvSpPr/>
              <p:nvPr/>
            </p:nvSpPr>
            <p:spPr bwMode="auto">
              <a:xfrm>
                <a:off x="1839662" y="287586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20716F-2C38-45A8-8A21-F2089F016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9662" y="2875865"/>
                <a:ext cx="319467" cy="401873"/>
              </a:xfrm>
              <a:prstGeom prst="rect">
                <a:avLst/>
              </a:prstGeom>
              <a:blipFill rotWithShape="1">
                <a:blip r:embed="rId6"/>
                <a:stretch>
                  <a:fillRect l="-5769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ECB8FBE-D641-49A1-85BB-1F213D502D46}"/>
                  </a:ext>
                </a:extLst>
              </p:cNvPr>
              <p:cNvSpPr/>
              <p:nvPr/>
            </p:nvSpPr>
            <p:spPr bwMode="auto">
              <a:xfrm>
                <a:off x="2651426" y="287586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ECB8FBE-D641-49A1-85BB-1F213D502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1426" y="2875865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l="-5769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="" xmlns:a16="http://schemas.microsoft.com/office/drawing/2014/main" id="{1EC43CB1-E3BE-4EB1-A8D2-9E97D4BAD079}"/>
                  </a:ext>
                </a:extLst>
              </p:cNvPr>
              <p:cNvSpPr/>
              <p:nvPr/>
            </p:nvSpPr>
            <p:spPr bwMode="auto">
              <a:xfrm>
                <a:off x="3401565" y="287586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C43CB1-E3BE-4EB1-A8D2-9E97D4BAD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1565" y="2875865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l="-5769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="" xmlns:a16="http://schemas.microsoft.com/office/drawing/2014/main" id="{2B42A3CF-A76C-49C0-B6EA-2799A8394163}"/>
                  </a:ext>
                </a:extLst>
              </p:cNvPr>
              <p:cNvSpPr/>
              <p:nvPr/>
            </p:nvSpPr>
            <p:spPr bwMode="auto">
              <a:xfrm>
                <a:off x="4174426" y="287586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42A3CF-A76C-49C0-B6EA-2799A8394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4426" y="2875865"/>
                <a:ext cx="319467" cy="401873"/>
              </a:xfrm>
              <a:prstGeom prst="rect">
                <a:avLst/>
              </a:prstGeom>
              <a:blipFill rotWithShape="1">
                <a:blip r:embed="rId9"/>
                <a:stretch>
                  <a:fillRect l="-5769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E30E367B-0978-4326-A7B9-5F27FB10C876}"/>
                  </a:ext>
                </a:extLst>
              </p:cNvPr>
              <p:cNvSpPr/>
              <p:nvPr/>
            </p:nvSpPr>
            <p:spPr bwMode="auto">
              <a:xfrm>
                <a:off x="4972653" y="287586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30E367B-0978-4326-A7B9-5F27FB10C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2653" y="2875865"/>
                <a:ext cx="319467" cy="401873"/>
              </a:xfrm>
              <a:prstGeom prst="rect">
                <a:avLst/>
              </a:prstGeom>
              <a:blipFill rotWithShape="1">
                <a:blip r:embed="rId10"/>
                <a:stretch>
                  <a:fillRect l="-5769" t="-12121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EA2F165E-8833-4338-B91A-270439F2F2C5}"/>
              </a:ext>
            </a:extLst>
          </p:cNvPr>
          <p:cNvSpPr/>
          <p:nvPr/>
        </p:nvSpPr>
        <p:spPr>
          <a:xfrm>
            <a:off x="1980971" y="4088395"/>
            <a:ext cx="34015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900" dirty="0"/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7C25D2BD-F594-4932-A749-26EBBFD839F4}"/>
              </a:ext>
            </a:extLst>
          </p:cNvPr>
          <p:cNvSpPr/>
          <p:nvPr/>
        </p:nvSpPr>
        <p:spPr bwMode="auto">
          <a:xfrm>
            <a:off x="1368903" y="3944178"/>
            <a:ext cx="574845" cy="636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="" xmlns:a16="http://schemas.microsoft.com/office/drawing/2014/main" id="{68801091-355B-4982-A869-D20FB0623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7714" y="3769198"/>
            <a:ext cx="360000" cy="355000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692894AA-41D2-464F-9D20-94036037017F}"/>
              </a:ext>
            </a:extLst>
          </p:cNvPr>
          <p:cNvSpPr/>
          <p:nvPr/>
        </p:nvSpPr>
        <p:spPr bwMode="auto">
          <a:xfrm>
            <a:off x="2341011" y="3944178"/>
            <a:ext cx="574845" cy="636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CE45E292-AF4B-4504-8678-4CBAA7941B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827" y="3769198"/>
            <a:ext cx="360000" cy="35500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868C8743-57E8-4D7B-BE84-8B98C1FBA74F}"/>
              </a:ext>
            </a:extLst>
          </p:cNvPr>
          <p:cNvSpPr/>
          <p:nvPr/>
        </p:nvSpPr>
        <p:spPr>
          <a:xfrm>
            <a:off x="2953079" y="4088395"/>
            <a:ext cx="34015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900" dirty="0"/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75EE8026-E00D-4D5A-A2A7-9A79EFDE35B3}"/>
              </a:ext>
            </a:extLst>
          </p:cNvPr>
          <p:cNvSpPr/>
          <p:nvPr/>
        </p:nvSpPr>
        <p:spPr bwMode="auto">
          <a:xfrm>
            <a:off x="3313119" y="3944178"/>
            <a:ext cx="574845" cy="636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5F22E0C7-5107-43F7-BA29-617D237C3975}"/>
              </a:ext>
            </a:extLst>
          </p:cNvPr>
          <p:cNvSpPr/>
          <p:nvPr/>
        </p:nvSpPr>
        <p:spPr>
          <a:xfrm>
            <a:off x="3889183" y="4088395"/>
            <a:ext cx="34015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900" dirty="0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BA1B36A9-95D8-4351-B63C-FACAB9F57595}"/>
              </a:ext>
            </a:extLst>
          </p:cNvPr>
          <p:cNvSpPr/>
          <p:nvPr/>
        </p:nvSpPr>
        <p:spPr bwMode="auto">
          <a:xfrm>
            <a:off x="4249223" y="3944178"/>
            <a:ext cx="574845" cy="636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4D353062-AF8F-4EE1-8B9C-25CB56E538CD}"/>
              </a:ext>
            </a:extLst>
          </p:cNvPr>
          <p:cNvSpPr/>
          <p:nvPr/>
        </p:nvSpPr>
        <p:spPr>
          <a:xfrm>
            <a:off x="4825287" y="4088395"/>
            <a:ext cx="34015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900" dirty="0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8EAE59E1-F14B-44AD-91C8-FA435E70B6E5}"/>
              </a:ext>
            </a:extLst>
          </p:cNvPr>
          <p:cNvSpPr/>
          <p:nvPr/>
        </p:nvSpPr>
        <p:spPr bwMode="auto">
          <a:xfrm>
            <a:off x="5185327" y="3944178"/>
            <a:ext cx="574845" cy="636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id="{55991265-DFE2-4254-B193-B92BAEB90919}"/>
                  </a:ext>
                </a:extLst>
              </p:cNvPr>
              <p:cNvSpPr/>
              <p:nvPr/>
            </p:nvSpPr>
            <p:spPr bwMode="auto">
              <a:xfrm>
                <a:off x="4433812" y="404693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𝟒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5991265-DFE2-4254-B193-B92BAEB90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33812" y="4046933"/>
                <a:ext cx="319467" cy="401873"/>
              </a:xfrm>
              <a:prstGeom prst="rect">
                <a:avLst/>
              </a:prstGeom>
              <a:blipFill rotWithShape="1">
                <a:blip r:embed="rId12"/>
                <a:stretch>
                  <a:fillRect l="-9434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D108C621-8CC7-4256-B7F6-B2CDF3273BE7}"/>
                  </a:ext>
                </a:extLst>
              </p:cNvPr>
              <p:cNvSpPr/>
              <p:nvPr/>
            </p:nvSpPr>
            <p:spPr bwMode="auto">
              <a:xfrm>
                <a:off x="5348757" y="404693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𝟑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108C621-8CC7-4256-B7F6-B2CDF3273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8757" y="4046933"/>
                <a:ext cx="319467" cy="401873"/>
              </a:xfrm>
              <a:prstGeom prst="rect">
                <a:avLst/>
              </a:prstGeom>
              <a:blipFill rotWithShape="1">
                <a:blip r:embed="rId13"/>
                <a:stretch>
                  <a:fillRect l="-7547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id="{32C6B5E4-DA77-4597-9A46-3F360827C7D7}"/>
                  </a:ext>
                </a:extLst>
              </p:cNvPr>
              <p:cNvSpPr/>
              <p:nvPr/>
            </p:nvSpPr>
            <p:spPr bwMode="auto">
              <a:xfrm>
                <a:off x="3497708" y="404693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𝟓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C6B5E4-DA77-4597-9A46-3F360827C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7708" y="4046933"/>
                <a:ext cx="319467" cy="401873"/>
              </a:xfrm>
              <a:prstGeom prst="rect">
                <a:avLst/>
              </a:prstGeom>
              <a:blipFill rotWithShape="1">
                <a:blip r:embed="rId14"/>
                <a:stretch>
                  <a:fillRect l="-9615" t="-12121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="" xmlns:a16="http://schemas.microsoft.com/office/drawing/2014/main" id="{0EA11A83-9478-48C1-B3EA-6C5917BF2C55}"/>
                  </a:ext>
                </a:extLst>
              </p:cNvPr>
              <p:cNvSpPr/>
              <p:nvPr/>
            </p:nvSpPr>
            <p:spPr bwMode="auto">
              <a:xfrm>
                <a:off x="2525600" y="404693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𝟔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A11A83-9478-48C1-B3EA-6C5917BF2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5600" y="4046933"/>
                <a:ext cx="319467" cy="401873"/>
              </a:xfrm>
              <a:prstGeom prst="rect">
                <a:avLst/>
              </a:prstGeom>
              <a:blipFill rotWithShape="1">
                <a:blip r:embed="rId15"/>
                <a:stretch>
                  <a:fillRect l="-9434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id="{745939F0-D8ED-4EEE-B6F2-6878142D6B11}"/>
                  </a:ext>
                </a:extLst>
              </p:cNvPr>
              <p:cNvSpPr/>
              <p:nvPr/>
            </p:nvSpPr>
            <p:spPr bwMode="auto">
              <a:xfrm>
                <a:off x="1553492" y="404693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𝟕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45939F0-D8ED-4EEE-B6F2-6878142D6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3492" y="4046933"/>
                <a:ext cx="319467" cy="401873"/>
              </a:xfrm>
              <a:prstGeom prst="rect">
                <a:avLst/>
              </a:prstGeom>
              <a:blipFill rotWithShape="1">
                <a:blip r:embed="rId16"/>
                <a:stretch>
                  <a:fillRect l="-9615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" name="그림 70">
            <a:extLst>
              <a:ext uri="{FF2B5EF4-FFF2-40B4-BE49-F238E27FC236}">
                <a16:creationId xmlns="" xmlns:a16="http://schemas.microsoft.com/office/drawing/2014/main" id="{ABB4B08F-CE93-4D77-B951-518CF525E7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944" y="3769198"/>
            <a:ext cx="360000" cy="35500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="" xmlns:a16="http://schemas.microsoft.com/office/drawing/2014/main" id="{285D3FF2-4FAE-4577-B7DB-1226A0B9F8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6056" y="3769198"/>
            <a:ext cx="360000" cy="35500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BE7F776C-8AB5-4912-AA5F-7E3BEB3895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6156" y="3769198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78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id="{745939F0-D8ED-4EEE-B6F2-6878142D6B11}"/>
                  </a:ext>
                </a:extLst>
              </p:cNvPr>
              <p:cNvSpPr/>
              <p:nvPr/>
            </p:nvSpPr>
            <p:spPr bwMode="auto">
              <a:xfrm>
                <a:off x="1126408" y="4190949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𝟕</m:t>
                          </m:r>
                        </m:num>
                        <m:den>
                          <m:r>
                            <a:rPr lang="en-US" altLang="ko-KR" sz="24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kumimoji="1" lang="ko-KR" altLang="en-US" sz="24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45939F0-D8ED-4EEE-B6F2-6878142D6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6408" y="4190949"/>
                <a:ext cx="319467" cy="401873"/>
              </a:xfrm>
              <a:prstGeom prst="rect">
                <a:avLst/>
              </a:prstGeom>
              <a:blipFill rotWithShape="1">
                <a:blip r:embed="rId2"/>
                <a:stretch>
                  <a:fillRect l="-25000" t="-25758" b="-3484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사각형: 둥근 모서리 54">
            <a:extLst>
              <a:ext uri="{FF2B5EF4-FFF2-40B4-BE49-F238E27FC236}">
                <a16:creationId xmlns="" xmlns:a16="http://schemas.microsoft.com/office/drawing/2014/main" id="{0A7E7857-0E5A-4425-B6BA-DB1D8760054D}"/>
              </a:ext>
            </a:extLst>
          </p:cNvPr>
          <p:cNvSpPr/>
          <p:nvPr/>
        </p:nvSpPr>
        <p:spPr>
          <a:xfrm>
            <a:off x="1270038" y="2636876"/>
            <a:ext cx="4556250" cy="92241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DF20716F-2C38-45A8-8A21-F2089F016FB9}"/>
                  </a:ext>
                </a:extLst>
              </p:cNvPr>
              <p:cNvSpPr/>
              <p:nvPr/>
            </p:nvSpPr>
            <p:spPr bwMode="auto">
              <a:xfrm>
                <a:off x="1839662" y="287586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20716F-2C38-45A8-8A21-F2089F016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9662" y="2875865"/>
                <a:ext cx="319467" cy="401873"/>
              </a:xfrm>
              <a:prstGeom prst="rect">
                <a:avLst/>
              </a:prstGeom>
              <a:blipFill rotWithShape="1">
                <a:blip r:embed="rId3"/>
                <a:stretch>
                  <a:fillRect l="-5769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="" xmlns:a16="http://schemas.microsoft.com/office/drawing/2014/main" id="{BECB8FBE-D641-49A1-85BB-1F213D502D46}"/>
                  </a:ext>
                </a:extLst>
              </p:cNvPr>
              <p:cNvSpPr/>
              <p:nvPr/>
            </p:nvSpPr>
            <p:spPr bwMode="auto">
              <a:xfrm>
                <a:off x="2651426" y="287586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7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ECB8FBE-D641-49A1-85BB-1F213D502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1426" y="2875865"/>
                <a:ext cx="319467" cy="401873"/>
              </a:xfrm>
              <a:prstGeom prst="rect">
                <a:avLst/>
              </a:prstGeom>
              <a:blipFill rotWithShape="1">
                <a:blip r:embed="rId4"/>
                <a:stretch>
                  <a:fillRect l="-5769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="" xmlns:a16="http://schemas.microsoft.com/office/drawing/2014/main" id="{1EC43CB1-E3BE-4EB1-A8D2-9E97D4BAD079}"/>
                  </a:ext>
                </a:extLst>
              </p:cNvPr>
              <p:cNvSpPr/>
              <p:nvPr/>
            </p:nvSpPr>
            <p:spPr bwMode="auto">
              <a:xfrm>
                <a:off x="3401565" y="287586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EC43CB1-E3BE-4EB1-A8D2-9E97D4BAD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1565" y="2875865"/>
                <a:ext cx="319467" cy="401873"/>
              </a:xfrm>
              <a:prstGeom prst="rect">
                <a:avLst/>
              </a:prstGeom>
              <a:blipFill rotWithShape="1">
                <a:blip r:embed="rId5"/>
                <a:stretch>
                  <a:fillRect l="-5769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="" xmlns:a16="http://schemas.microsoft.com/office/drawing/2014/main" id="{2B42A3CF-A76C-49C0-B6EA-2799A8394163}"/>
                  </a:ext>
                </a:extLst>
              </p:cNvPr>
              <p:cNvSpPr/>
              <p:nvPr/>
            </p:nvSpPr>
            <p:spPr bwMode="auto">
              <a:xfrm>
                <a:off x="4174426" y="287586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6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42A3CF-A76C-49C0-B6EA-2799A8394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4426" y="2875865"/>
                <a:ext cx="319467" cy="401873"/>
              </a:xfrm>
              <a:prstGeom prst="rect">
                <a:avLst/>
              </a:prstGeom>
              <a:blipFill rotWithShape="1">
                <a:blip r:embed="rId6"/>
                <a:stretch>
                  <a:fillRect l="-5769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="" xmlns:a16="http://schemas.microsoft.com/office/drawing/2014/main" id="{E30E367B-0978-4326-A7B9-5F27FB10C876}"/>
                  </a:ext>
                </a:extLst>
              </p:cNvPr>
              <p:cNvSpPr/>
              <p:nvPr/>
            </p:nvSpPr>
            <p:spPr bwMode="auto">
              <a:xfrm>
                <a:off x="4972653" y="2875865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kumimoji="1" lang="ko-KR" altLang="en-US" sz="19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30E367B-0978-4326-A7B9-5F27FB10C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2653" y="2875865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l="-5769" t="-12121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EA2F165E-8833-4338-B91A-270439F2F2C5}"/>
              </a:ext>
            </a:extLst>
          </p:cNvPr>
          <p:cNvSpPr/>
          <p:nvPr/>
        </p:nvSpPr>
        <p:spPr>
          <a:xfrm>
            <a:off x="1980971" y="4088395"/>
            <a:ext cx="34015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900" b="1" spc="-150" dirty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900" b="1" dirty="0"/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7C25D2BD-F594-4932-A749-26EBBFD839F4}"/>
              </a:ext>
            </a:extLst>
          </p:cNvPr>
          <p:cNvSpPr/>
          <p:nvPr/>
        </p:nvSpPr>
        <p:spPr bwMode="auto">
          <a:xfrm>
            <a:off x="1368903" y="3944178"/>
            <a:ext cx="574845" cy="636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692894AA-41D2-464F-9D20-94036037017F}"/>
              </a:ext>
            </a:extLst>
          </p:cNvPr>
          <p:cNvSpPr/>
          <p:nvPr/>
        </p:nvSpPr>
        <p:spPr bwMode="auto">
          <a:xfrm>
            <a:off x="2341011" y="3944178"/>
            <a:ext cx="574845" cy="636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868C8743-57E8-4D7B-BE84-8B98C1FBA74F}"/>
              </a:ext>
            </a:extLst>
          </p:cNvPr>
          <p:cNvSpPr/>
          <p:nvPr/>
        </p:nvSpPr>
        <p:spPr>
          <a:xfrm>
            <a:off x="2953079" y="4088395"/>
            <a:ext cx="34015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900" b="1" spc="-150" dirty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9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="" xmlns:a16="http://schemas.microsoft.com/office/drawing/2014/main" id="{75EE8026-E00D-4D5A-A2A7-9A79EFDE35B3}"/>
              </a:ext>
            </a:extLst>
          </p:cNvPr>
          <p:cNvSpPr/>
          <p:nvPr/>
        </p:nvSpPr>
        <p:spPr bwMode="auto">
          <a:xfrm>
            <a:off x="3313119" y="3944178"/>
            <a:ext cx="574845" cy="636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5F22E0C7-5107-43F7-BA29-617D237C3975}"/>
              </a:ext>
            </a:extLst>
          </p:cNvPr>
          <p:cNvSpPr/>
          <p:nvPr/>
        </p:nvSpPr>
        <p:spPr>
          <a:xfrm>
            <a:off x="3889183" y="4088395"/>
            <a:ext cx="34015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900" b="1" spc="-150" dirty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900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BA1B36A9-95D8-4351-B63C-FACAB9F57595}"/>
              </a:ext>
            </a:extLst>
          </p:cNvPr>
          <p:cNvSpPr/>
          <p:nvPr/>
        </p:nvSpPr>
        <p:spPr bwMode="auto">
          <a:xfrm>
            <a:off x="4249223" y="3944178"/>
            <a:ext cx="574845" cy="636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="" xmlns:a16="http://schemas.microsoft.com/office/drawing/2014/main" id="{4D353062-AF8F-4EE1-8B9C-25CB56E538CD}"/>
              </a:ext>
            </a:extLst>
          </p:cNvPr>
          <p:cNvSpPr/>
          <p:nvPr/>
        </p:nvSpPr>
        <p:spPr>
          <a:xfrm>
            <a:off x="4825287" y="4088395"/>
            <a:ext cx="34015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900" b="1" spc="-150" dirty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900" b="1" dirty="0"/>
          </a:p>
        </p:txBody>
      </p:sp>
      <p:sp>
        <p:nvSpPr>
          <p:cNvPr id="108" name="직사각형 107">
            <a:extLst>
              <a:ext uri="{FF2B5EF4-FFF2-40B4-BE49-F238E27FC236}">
                <a16:creationId xmlns="" xmlns:a16="http://schemas.microsoft.com/office/drawing/2014/main" id="{8EAE59E1-F14B-44AD-91C8-FA435E70B6E5}"/>
              </a:ext>
            </a:extLst>
          </p:cNvPr>
          <p:cNvSpPr/>
          <p:nvPr/>
        </p:nvSpPr>
        <p:spPr bwMode="auto">
          <a:xfrm>
            <a:off x="5185327" y="3944178"/>
            <a:ext cx="574845" cy="636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="" xmlns:a16="http://schemas.microsoft.com/office/drawing/2014/main" id="{55991265-DFE2-4254-B193-B92BAEB90919}"/>
                  </a:ext>
                </a:extLst>
              </p:cNvPr>
              <p:cNvSpPr/>
              <p:nvPr/>
            </p:nvSpPr>
            <p:spPr bwMode="auto">
              <a:xfrm>
                <a:off x="4433812" y="404693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𝟒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5991265-DFE2-4254-B193-B92BAEB90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33812" y="4046933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l="-9434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직사각형 109">
                <a:extLst>
                  <a:ext uri="{FF2B5EF4-FFF2-40B4-BE49-F238E27FC236}">
                    <a16:creationId xmlns="" xmlns:a16="http://schemas.microsoft.com/office/drawing/2014/main" id="{D108C621-8CC7-4256-B7F6-B2CDF3273BE7}"/>
                  </a:ext>
                </a:extLst>
              </p:cNvPr>
              <p:cNvSpPr/>
              <p:nvPr/>
            </p:nvSpPr>
            <p:spPr bwMode="auto">
              <a:xfrm>
                <a:off x="5348757" y="404693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𝟑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0" name="직사각형 10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108C621-8CC7-4256-B7F6-B2CDF3273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8757" y="4046933"/>
                <a:ext cx="319467" cy="401873"/>
              </a:xfrm>
              <a:prstGeom prst="rect">
                <a:avLst/>
              </a:prstGeom>
              <a:blipFill rotWithShape="1">
                <a:blip r:embed="rId9"/>
                <a:stretch>
                  <a:fillRect l="-7547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직사각형 110">
                <a:extLst>
                  <a:ext uri="{FF2B5EF4-FFF2-40B4-BE49-F238E27FC236}">
                    <a16:creationId xmlns="" xmlns:a16="http://schemas.microsoft.com/office/drawing/2014/main" id="{32C6B5E4-DA77-4597-9A46-3F360827C7D7}"/>
                  </a:ext>
                </a:extLst>
              </p:cNvPr>
              <p:cNvSpPr/>
              <p:nvPr/>
            </p:nvSpPr>
            <p:spPr bwMode="auto">
              <a:xfrm>
                <a:off x="3497708" y="404693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𝟓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1" name="직사각형 1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2C6B5E4-DA77-4597-9A46-3F360827C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7708" y="4046933"/>
                <a:ext cx="319467" cy="401873"/>
              </a:xfrm>
              <a:prstGeom prst="rect">
                <a:avLst/>
              </a:prstGeom>
              <a:blipFill rotWithShape="1">
                <a:blip r:embed="rId10"/>
                <a:stretch>
                  <a:fillRect l="-9615" t="-12121" b="-19697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직사각형 111">
                <a:extLst>
                  <a:ext uri="{FF2B5EF4-FFF2-40B4-BE49-F238E27FC236}">
                    <a16:creationId xmlns="" xmlns:a16="http://schemas.microsoft.com/office/drawing/2014/main" id="{0EA11A83-9478-48C1-B3EA-6C5917BF2C55}"/>
                  </a:ext>
                </a:extLst>
              </p:cNvPr>
              <p:cNvSpPr/>
              <p:nvPr/>
            </p:nvSpPr>
            <p:spPr bwMode="auto">
              <a:xfrm>
                <a:off x="2525600" y="404693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𝟔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2" name="직사각형 1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EA11A83-9478-48C1-B3EA-6C5917BF2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5600" y="4046933"/>
                <a:ext cx="319467" cy="401873"/>
              </a:xfrm>
              <a:prstGeom prst="rect">
                <a:avLst/>
              </a:prstGeom>
              <a:blipFill rotWithShape="1">
                <a:blip r:embed="rId11"/>
                <a:stretch>
                  <a:fillRect l="-9434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직사각형 112">
                <a:extLst>
                  <a:ext uri="{FF2B5EF4-FFF2-40B4-BE49-F238E27FC236}">
                    <a16:creationId xmlns="" xmlns:a16="http://schemas.microsoft.com/office/drawing/2014/main" id="{745939F0-D8ED-4EEE-B6F2-6878142D6B11}"/>
                  </a:ext>
                </a:extLst>
              </p:cNvPr>
              <p:cNvSpPr/>
              <p:nvPr/>
            </p:nvSpPr>
            <p:spPr bwMode="auto">
              <a:xfrm>
                <a:off x="1553492" y="4046933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𝟕</m:t>
                          </m:r>
                        </m:num>
                        <m:den>
                          <m:r>
                            <a:rPr lang="en-US" altLang="ko-KR" sz="19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kumimoji="1" lang="ko-KR" altLang="en-US" sz="1900" b="1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3" name="직사각형 1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45939F0-D8ED-4EEE-B6F2-6878142D6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3492" y="4046933"/>
                <a:ext cx="319467" cy="401873"/>
              </a:xfrm>
              <a:prstGeom prst="rect">
                <a:avLst/>
              </a:prstGeom>
              <a:blipFill rotWithShape="1">
                <a:blip r:embed="rId12"/>
                <a:stretch>
                  <a:fillRect l="-9615" t="-10606" b="-181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43">
            <a:extLst>
              <a:ext uri="{FF2B5EF4-FFF2-40B4-BE49-F238E27FC236}">
                <a16:creationId xmlns="" xmlns:a16="http://schemas.microsoft.com/office/drawing/2014/main" id="{8E590CAB-91AC-4797-8281-7FFE2E4660C9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분수의 크기를 비교하여 큰 수부터 차례대로 쓰시오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24F551-EC58-4C52-98F0-D084E227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순서도: 대체 처리 5">
            <a:extLst>
              <a:ext uri="{FF2B5EF4-FFF2-40B4-BE49-F238E27FC236}">
                <a16:creationId xmlns="" xmlns:a16="http://schemas.microsoft.com/office/drawing/2014/main" id="{C622B804-2D73-4F04-B0ED-73607B629E75}"/>
              </a:ext>
            </a:extLst>
          </p:cNvPr>
          <p:cNvSpPr/>
          <p:nvPr/>
        </p:nvSpPr>
        <p:spPr>
          <a:xfrm>
            <a:off x="52124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D1D80B5-9F79-49D8-AA80-06931729A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="" xmlns:a16="http://schemas.microsoft.com/office/drawing/2014/main" id="{9E0D6CF3-63A5-4E7A-9F00-2D51DBD927ED}"/>
              </a:ext>
            </a:extLst>
          </p:cNvPr>
          <p:cNvSpPr/>
          <p:nvPr/>
        </p:nvSpPr>
        <p:spPr>
          <a:xfrm>
            <a:off x="46805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7333DFE-53BD-40A3-9925-BF895C7C1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6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="" xmlns:a16="http://schemas.microsoft.com/office/drawing/2014/main" id="{A72DE370-DAD8-43D0-99E5-895016528AF6}"/>
              </a:ext>
            </a:extLst>
          </p:cNvPr>
          <p:cNvSpPr/>
          <p:nvPr/>
        </p:nvSpPr>
        <p:spPr>
          <a:xfrm>
            <a:off x="41428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BED834-9888-4E77-A7CE-38F2995F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9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" name="순서도: 대체 처리 11">
            <a:extLst>
              <a:ext uri="{FF2B5EF4-FFF2-40B4-BE49-F238E27FC236}">
                <a16:creationId xmlns="" xmlns:a16="http://schemas.microsoft.com/office/drawing/2014/main" id="{945CF570-3B14-4354-A775-648E211206BE}"/>
              </a:ext>
            </a:extLst>
          </p:cNvPr>
          <p:cNvSpPr/>
          <p:nvPr/>
        </p:nvSpPr>
        <p:spPr>
          <a:xfrm>
            <a:off x="360857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B18927A-8585-4AF6-943C-3207FAF1F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70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="" xmlns:a16="http://schemas.microsoft.com/office/drawing/2014/main" id="{4335C5B7-5A8F-4BF8-A4CF-E2244FE884B1}"/>
              </a:ext>
            </a:extLst>
          </p:cNvPr>
          <p:cNvSpPr/>
          <p:nvPr/>
        </p:nvSpPr>
        <p:spPr>
          <a:xfrm>
            <a:off x="307667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3B5B645-1567-41C0-AAB4-B666B1AA6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80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="" xmlns:a16="http://schemas.microsoft.com/office/drawing/2014/main" id="{4BFE25BA-30BD-46DB-AFAC-6F603F7700B2}"/>
              </a:ext>
            </a:extLst>
          </p:cNvPr>
          <p:cNvSpPr/>
          <p:nvPr/>
        </p:nvSpPr>
        <p:spPr>
          <a:xfrm>
            <a:off x="25389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2BF4FC0-D0B0-4170-8F7D-B5E312CF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0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="" xmlns:a16="http://schemas.microsoft.com/office/drawing/2014/main" id="{0A16F341-80A0-4E0B-BA0F-6088E98B1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="" xmlns:a16="http://schemas.microsoft.com/office/drawing/2014/main" id="{2B063EE6-5B47-4942-9813-480935D5E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22" name="순서도: 대체 처리 21">
            <a:extLst>
              <a:ext uri="{FF2B5EF4-FFF2-40B4-BE49-F238E27FC236}">
                <a16:creationId xmlns="" xmlns:a16="http://schemas.microsoft.com/office/drawing/2014/main" id="{86BB4569-E57F-49B3-BCF8-BDB75AEBD3A7}"/>
              </a:ext>
            </a:extLst>
          </p:cNvPr>
          <p:cNvSpPr/>
          <p:nvPr/>
        </p:nvSpPr>
        <p:spPr>
          <a:xfrm>
            <a:off x="576299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B9C1483-5834-4864-B122-8FAFE5FC2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="" xmlns:a16="http://schemas.microsoft.com/office/drawing/2014/main" id="{6BD37A1B-E369-45FC-9943-311FCCD21D81}"/>
              </a:ext>
            </a:extLst>
          </p:cNvPr>
          <p:cNvSpPr/>
          <p:nvPr/>
        </p:nvSpPr>
        <p:spPr>
          <a:xfrm>
            <a:off x="6285730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D696346-9FE4-44FD-BE39-D3310672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6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45" name="Picture 6">
            <a:extLst>
              <a:ext uri="{FF2B5EF4-FFF2-40B4-BE49-F238E27FC236}">
                <a16:creationId xmlns="" xmlns:a16="http://schemas.microsoft.com/office/drawing/2014/main" id="{E5159053-7E36-43B8-8CCD-A9D9E050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="" xmlns:a16="http://schemas.microsoft.com/office/drawing/2014/main" id="{3A3D1B42-4041-4782-A4F6-305C02F8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21">
            <a:extLst>
              <a:ext uri="{FF2B5EF4-FFF2-40B4-BE49-F238E27FC236}">
                <a16:creationId xmlns="" xmlns:a16="http://schemas.microsoft.com/office/drawing/2014/main" id="{D9CBC954-3252-45BD-8FEB-3025E543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="" xmlns:a16="http://schemas.microsoft.com/office/drawing/2014/main" id="{B056A6CB-ABA7-4F98-9D0E-4C7BD8B28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9816E083-9432-4C28-B618-22431ABB0025}"/>
              </a:ext>
            </a:extLst>
          </p:cNvPr>
          <p:cNvSpPr txBox="1"/>
          <p:nvPr/>
        </p:nvSpPr>
        <p:spPr>
          <a:xfrm>
            <a:off x="7029346" y="114022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화면 선택 시 보이는 화면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502C34D4-5BA7-47D1-B86A-8A1471C3D755}"/>
              </a:ext>
            </a:extLst>
          </p:cNvPr>
          <p:cNvGrpSpPr/>
          <p:nvPr/>
        </p:nvGrpSpPr>
        <p:grpSpPr>
          <a:xfrm>
            <a:off x="175934" y="4032859"/>
            <a:ext cx="6667165" cy="1232345"/>
            <a:chOff x="179512" y="4094836"/>
            <a:chExt cx="6667165" cy="1178454"/>
          </a:xfrm>
        </p:grpSpPr>
        <p:sp>
          <p:nvSpPr>
            <p:cNvPr id="92" name="직각 삼각형 91">
              <a:extLst>
                <a:ext uri="{FF2B5EF4-FFF2-40B4-BE49-F238E27FC236}">
                  <a16:creationId xmlns="" xmlns:a16="http://schemas.microsoft.com/office/drawing/2014/main" id="{1C261AE9-AB2F-443E-BF28-B3160AAC070C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30E85AF3-74E7-4713-8636-9AE07CE2FD0D}"/>
                </a:ext>
              </a:extLst>
            </p:cNvPr>
            <p:cNvSpPr/>
            <p:nvPr/>
          </p:nvSpPr>
          <p:spPr>
            <a:xfrm>
              <a:off x="179512" y="4456757"/>
              <a:ext cx="6667165" cy="6284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94" name="Picture 2">
              <a:extLst>
                <a:ext uri="{FF2B5EF4-FFF2-40B4-BE49-F238E27FC236}">
                  <a16:creationId xmlns="" xmlns:a16="http://schemas.microsoft.com/office/drawing/2014/main" id="{B480A5F9-CE72-4873-8C78-77A0BB845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4094836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F022472A-FB16-4C7F-9EF1-99AA94865788}"/>
              </a:ext>
            </a:extLst>
          </p:cNvPr>
          <p:cNvSpPr txBox="1"/>
          <p:nvPr/>
        </p:nvSpPr>
        <p:spPr>
          <a:xfrm>
            <a:off x="506872" y="4557077"/>
            <a:ext cx="597870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분모가 같은 분수는 분자가 큰 쪽이 더 큽니다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8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="" xmlns:a16="http://schemas.microsoft.com/office/drawing/2014/main" id="{5B82177C-A8B8-4ECB-B418-C9835FA0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5" y="1628800"/>
            <a:ext cx="3713813" cy="2702723"/>
          </a:xfrm>
          <a:prstGeom prst="rect">
            <a:avLst/>
          </a:prstGeom>
        </p:spPr>
      </p:pic>
      <p:sp>
        <p:nvSpPr>
          <p:cNvPr id="75" name="TextBox 43">
            <a:extLst>
              <a:ext uri="{FF2B5EF4-FFF2-40B4-BE49-F238E27FC236}">
                <a16:creationId xmlns="" xmlns:a16="http://schemas.microsoft.com/office/drawing/2014/main" id="{FB63329A-7819-4215-BF27-EA3DC85770D2}"/>
              </a:ext>
            </a:extLst>
          </p:cNvPr>
          <p:cNvSpPr txBox="1"/>
          <p:nvPr/>
        </p:nvSpPr>
        <p:spPr>
          <a:xfrm>
            <a:off x="611560" y="4038882"/>
            <a:ext cx="498263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딸기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43">
            <a:extLst>
              <a:ext uri="{FF2B5EF4-FFF2-40B4-BE49-F238E27FC236}">
                <a16:creationId xmlns="" xmlns:a16="http://schemas.microsoft.com/office/drawing/2014/main" id="{301CC4F3-D334-4190-B943-82E3069FF1C3}"/>
              </a:ext>
            </a:extLst>
          </p:cNvPr>
          <p:cNvSpPr txBox="1"/>
          <p:nvPr/>
        </p:nvSpPr>
        <p:spPr>
          <a:xfrm>
            <a:off x="2555776" y="4038882"/>
            <a:ext cx="50428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앵두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="" xmlns:a16="http://schemas.microsoft.com/office/drawing/2014/main" id="{A22A2B9D-29DB-47D7-B25B-5F73513BC177}"/>
              </a:ext>
            </a:extLst>
          </p:cNvPr>
          <p:cNvSpPr/>
          <p:nvPr/>
        </p:nvSpPr>
        <p:spPr>
          <a:xfrm>
            <a:off x="145735" y="1653285"/>
            <a:ext cx="1543005" cy="873069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78" name="TextBox 43">
            <a:extLst>
              <a:ext uri="{FF2B5EF4-FFF2-40B4-BE49-F238E27FC236}">
                <a16:creationId xmlns="" xmlns:a16="http://schemas.microsoft.com/office/drawing/2014/main" id="{A4198030-759F-4C7C-B94E-11B901037AAD}"/>
              </a:ext>
            </a:extLst>
          </p:cNvPr>
          <p:cNvSpPr txBox="1"/>
          <p:nvPr/>
        </p:nvSpPr>
        <p:spPr>
          <a:xfrm>
            <a:off x="147700" y="1715768"/>
            <a:ext cx="1466847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spc="-150" dirty="0">
                <a:latin typeface="맑은 고딕" pitchFamily="50" charset="-127"/>
                <a:ea typeface="맑은 고딕" pitchFamily="50" charset="-127"/>
              </a:rPr>
              <a:t>나는 치즈 </a:t>
            </a:r>
            <a:r>
              <a:rPr lang="en-US" altLang="ko-KR" sz="14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spc="-150" dirty="0">
                <a:latin typeface="맑은 고딕" pitchFamily="50" charset="-127"/>
                <a:ea typeface="맑은 고딕" pitchFamily="50" charset="-127"/>
              </a:rPr>
              <a:t>개의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latin typeface="맑은 고딕" pitchFamily="50" charset="-127"/>
                <a:ea typeface="맑은 고딕" pitchFamily="50" charset="-127"/>
              </a:rPr>
              <a:t>       만큼 </a:t>
            </a:r>
            <a:r>
              <a:rPr lang="ko-KR" altLang="en-US" sz="1400" spc="-150" dirty="0" err="1">
                <a:latin typeface="맑은 고딕" pitchFamily="50" charset="-127"/>
                <a:ea typeface="맑은 고딕" pitchFamily="50" charset="-127"/>
              </a:rPr>
              <a:t>먹었어</a:t>
            </a:r>
            <a:r>
              <a:rPr lang="en-US" altLang="ko-KR" sz="14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직사각형 78">
                <a:extLst>
                  <a:ext uri="{FF2B5EF4-FFF2-40B4-BE49-F238E27FC236}">
                    <a16:creationId xmlns="" xmlns:a16="http://schemas.microsoft.com/office/drawing/2014/main" id="{EACF5CF9-EE9D-4F44-8FBF-2C222768C915}"/>
                  </a:ext>
                </a:extLst>
              </p:cNvPr>
              <p:cNvSpPr/>
              <p:nvPr/>
            </p:nvSpPr>
            <p:spPr bwMode="auto">
              <a:xfrm>
                <a:off x="396788" y="1867922"/>
                <a:ext cx="303718" cy="7119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𝟑</m:t>
                          </m:r>
                        </m:num>
                        <m:den>
                          <m:r>
                            <a:rPr lang="en-US" altLang="ko-KR" sz="12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kumimoji="1" lang="ko-KR" altLang="en-US" sz="12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ACF5CF9-EE9D-4F44-8FBF-2C222768C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788" y="1867922"/>
                <a:ext cx="303718" cy="71194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타원 79">
            <a:extLst>
              <a:ext uri="{FF2B5EF4-FFF2-40B4-BE49-F238E27FC236}">
                <a16:creationId xmlns="" xmlns:a16="http://schemas.microsoft.com/office/drawing/2014/main" id="{B6D00409-02F3-430B-9B55-6D8A2AC5D142}"/>
              </a:ext>
            </a:extLst>
          </p:cNvPr>
          <p:cNvSpPr/>
          <p:nvPr/>
        </p:nvSpPr>
        <p:spPr>
          <a:xfrm>
            <a:off x="1639974" y="2849860"/>
            <a:ext cx="2414237" cy="1035673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81" name="TextBox 43">
            <a:extLst>
              <a:ext uri="{FF2B5EF4-FFF2-40B4-BE49-F238E27FC236}">
                <a16:creationId xmlns="" xmlns:a16="http://schemas.microsoft.com/office/drawing/2014/main" id="{2CB7AB45-FFC9-4942-BA79-33BBEB54DC10}"/>
              </a:ext>
            </a:extLst>
          </p:cNvPr>
          <p:cNvSpPr txBox="1"/>
          <p:nvPr/>
        </p:nvSpPr>
        <p:spPr>
          <a:xfrm>
            <a:off x="1754327" y="2860467"/>
            <a:ext cx="2147611" cy="16665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spc="-150" dirty="0">
                <a:latin typeface="맑은 고딕" pitchFamily="50" charset="-127"/>
                <a:ea typeface="맑은 고딕" pitchFamily="50" charset="-127"/>
              </a:rPr>
              <a:t>난 너와 똑같은 치즈 </a:t>
            </a:r>
            <a:r>
              <a:rPr lang="en-US" altLang="ko-KR" sz="14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spc="-150" dirty="0">
                <a:latin typeface="맑은 고딕" pitchFamily="50" charset="-127"/>
                <a:ea typeface="맑은 고딕" pitchFamily="50" charset="-127"/>
              </a:rPr>
              <a:t>개의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latin typeface="맑은 고딕" pitchFamily="50" charset="-127"/>
                <a:ea typeface="맑은 고딕" pitchFamily="50" charset="-127"/>
              </a:rPr>
              <a:t>만큼 먹었는데</a:t>
            </a:r>
            <a:r>
              <a:rPr lang="en-US" altLang="ko-KR" sz="14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spc="-150" dirty="0">
                <a:latin typeface="맑은 고딕" pitchFamily="50" charset="-127"/>
                <a:ea typeface="맑은 고딕" pitchFamily="50" charset="-127"/>
              </a:rPr>
              <a:t>누가 치즈를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latin typeface="맑은 고딕" pitchFamily="50" charset="-127"/>
                <a:ea typeface="맑은 고딕" pitchFamily="50" charset="-127"/>
              </a:rPr>
              <a:t>더 많이 먹은 거지</a:t>
            </a:r>
            <a:r>
              <a:rPr lang="en-US" altLang="ko-KR" sz="14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id="{75973F3B-E716-452E-8E64-7393ECE22001}"/>
                  </a:ext>
                </a:extLst>
              </p:cNvPr>
              <p:cNvSpPr/>
              <p:nvPr/>
            </p:nvSpPr>
            <p:spPr bwMode="auto">
              <a:xfrm>
                <a:off x="1672630" y="3016203"/>
                <a:ext cx="303718" cy="7119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sz="1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𝟐</m:t>
                          </m:r>
                        </m:num>
                        <m:den>
                          <m:r>
                            <a:rPr lang="en-US" altLang="ko-KR" sz="12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kumimoji="1" lang="ko-KR" altLang="en-US" sz="12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5973F3B-E716-452E-8E64-7393ECE22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2630" y="3016203"/>
                <a:ext cx="303718" cy="71194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23323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6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)3-1-6(5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말풍선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1, 2,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위치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말풍선 안에 텍스트 모두 들어가게 크기 조정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테두리 정확하지 않은 삽화의 경우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마우스 오버 시 회색 테두리 효과 나타남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958942" y="1735075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42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65942" y="2216780"/>
            <a:ext cx="2924633" cy="643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딸기와 앵두가 치즈를 먹고 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143" y="2025091"/>
            <a:ext cx="360000" cy="355000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6366991" y="9066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51" y="439465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669404" y="42328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4476" y="15954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451718" y="122962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905416" y="123124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944295" y="1227958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6486822" y="1232814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353818" y="123245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383198" y="1227632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65" name="TextBox 8">
            <a:extLst>
              <a:ext uri="{FF2B5EF4-FFF2-40B4-BE49-F238E27FC236}">
                <a16:creationId xmlns="" xmlns:a16="http://schemas.microsoft.com/office/drawing/2014/main" id="{F7947BBF-4DCC-40E2-BC85-5E4D8BC2F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7" name="직사각형 21">
            <a:extLst>
              <a:ext uri="{FF2B5EF4-FFF2-40B4-BE49-F238E27FC236}">
                <a16:creationId xmlns="" xmlns:a16="http://schemas.microsoft.com/office/drawing/2014/main" id="{955C6882-EB64-466B-93AA-77BD87FF9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="" xmlns:a16="http://schemas.microsoft.com/office/drawing/2014/main" id="{AF508804-E8D5-4ABC-B732-86B6D8076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39" name="타원 38"/>
          <p:cNvSpPr/>
          <p:nvPr/>
        </p:nvSpPr>
        <p:spPr>
          <a:xfrm>
            <a:off x="2271681" y="14125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크기는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맞게 조절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="" xmlns:a16="http://schemas.microsoft.com/office/drawing/2014/main" id="{C62C4C0F-91C8-4E4A-A002-9BCB873FA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9" name="타원 18"/>
          <p:cNvSpPr/>
          <p:nvPr/>
        </p:nvSpPr>
        <p:spPr>
          <a:xfrm>
            <a:off x="143508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21">
            <a:extLst>
              <a:ext uri="{FF2B5EF4-FFF2-40B4-BE49-F238E27FC236}">
                <a16:creationId xmlns="" xmlns:a16="http://schemas.microsoft.com/office/drawing/2014/main" id="{23379349-B137-4E65-BC69-7961E205C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="" xmlns:a16="http://schemas.microsoft.com/office/drawing/2014/main" id="{E2356225-B39F-4991-BE99-F07F6B201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4E40D1B-5730-48AB-B68D-861D140DA58F}"/>
              </a:ext>
            </a:extLst>
          </p:cNvPr>
          <p:cNvGrpSpPr/>
          <p:nvPr/>
        </p:nvGrpSpPr>
        <p:grpSpPr>
          <a:xfrm>
            <a:off x="63844" y="1734674"/>
            <a:ext cx="7049502" cy="2783967"/>
            <a:chOff x="63844" y="1496303"/>
            <a:chExt cx="7049502" cy="2783967"/>
          </a:xfrm>
        </p:grpSpPr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BACDB60E-D27F-401B-98E4-91C5E0A9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44" y="1496303"/>
              <a:ext cx="6920424" cy="2702723"/>
            </a:xfrm>
            <a:prstGeom prst="rect">
              <a:avLst/>
            </a:prstGeom>
          </p:spPr>
        </p:pic>
        <p:sp>
          <p:nvSpPr>
            <p:cNvPr id="31" name="TextBox 43">
              <a:extLst>
                <a:ext uri="{FF2B5EF4-FFF2-40B4-BE49-F238E27FC236}">
                  <a16:creationId xmlns="" xmlns:a16="http://schemas.microsoft.com/office/drawing/2014/main" id="{7959A4C0-C129-48C3-9B14-87DA7B2DA042}"/>
                </a:ext>
              </a:extLst>
            </p:cNvPr>
            <p:cNvSpPr txBox="1"/>
            <p:nvPr/>
          </p:nvSpPr>
          <p:spPr>
            <a:xfrm>
              <a:off x="900021" y="3906385"/>
              <a:ext cx="1542913" cy="373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체리</a:t>
              </a:r>
              <a:endParaRPr lang="en-US" altLang="ko-KR" sz="14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TextBox 43">
              <a:extLst>
                <a:ext uri="{FF2B5EF4-FFF2-40B4-BE49-F238E27FC236}">
                  <a16:creationId xmlns="" xmlns:a16="http://schemas.microsoft.com/office/drawing/2014/main" id="{7070E792-CA3C-4858-8161-34953E9A7DD4}"/>
                </a:ext>
              </a:extLst>
            </p:cNvPr>
            <p:cNvSpPr txBox="1"/>
            <p:nvPr/>
          </p:nvSpPr>
          <p:spPr>
            <a:xfrm>
              <a:off x="4572000" y="3906385"/>
              <a:ext cx="1542913" cy="373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앵두</a:t>
              </a:r>
              <a:endParaRPr lang="en-US" altLang="ko-KR" sz="14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D5E970D3-936B-49ED-87BB-F31B5E64F4C5}"/>
                </a:ext>
              </a:extLst>
            </p:cNvPr>
            <p:cNvSpPr/>
            <p:nvPr/>
          </p:nvSpPr>
          <p:spPr>
            <a:xfrm>
              <a:off x="359532" y="1592796"/>
              <a:ext cx="2160240" cy="87306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43">
              <a:extLst>
                <a:ext uri="{FF2B5EF4-FFF2-40B4-BE49-F238E27FC236}">
                  <a16:creationId xmlns="" xmlns:a16="http://schemas.microsoft.com/office/drawing/2014/main" id="{4FAF0A07-F89B-4A71-B1A6-9EC41D6A43C8}"/>
                </a:ext>
              </a:extLst>
            </p:cNvPr>
            <p:cNvSpPr txBox="1"/>
            <p:nvPr/>
          </p:nvSpPr>
          <p:spPr>
            <a:xfrm>
              <a:off x="84616" y="1592796"/>
              <a:ext cx="273336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나는 치즈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개의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만큼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먹었어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="" xmlns:a16="http://schemas.microsoft.com/office/drawing/2014/main" id="{3E984E4F-3EA2-47D7-A940-8C1257834319}"/>
                    </a:ext>
                  </a:extLst>
                </p:cNvPr>
                <p:cNvSpPr/>
                <p:nvPr/>
              </p:nvSpPr>
              <p:spPr bwMode="auto">
                <a:xfrm>
                  <a:off x="637080" y="1816958"/>
                  <a:ext cx="622552" cy="71194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4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E984E4F-3EA2-47D7-A940-8C12578343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7080" y="1816958"/>
                  <a:ext cx="622552" cy="71194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300AA264-2971-428D-84AC-4E3915578A24}"/>
                </a:ext>
              </a:extLst>
            </p:cNvPr>
            <p:cNvSpPr/>
            <p:nvPr/>
          </p:nvSpPr>
          <p:spPr>
            <a:xfrm>
              <a:off x="4319972" y="2564904"/>
              <a:ext cx="2793374" cy="137848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43">
              <a:extLst>
                <a:ext uri="{FF2B5EF4-FFF2-40B4-BE49-F238E27FC236}">
                  <a16:creationId xmlns="" xmlns:a16="http://schemas.microsoft.com/office/drawing/2014/main" id="{935403D8-28D6-4D70-859B-49B5462D191B}"/>
                </a:ext>
              </a:extLst>
            </p:cNvPr>
            <p:cNvSpPr txBox="1"/>
            <p:nvPr/>
          </p:nvSpPr>
          <p:spPr>
            <a:xfrm>
              <a:off x="4377696" y="2695809"/>
              <a:ext cx="2733364" cy="11526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난 너와 똑같은 치즈 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개의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만큼 먹었는데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누가 치즈를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더 많이 먹은 거지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="" xmlns:a16="http://schemas.microsoft.com/office/drawing/2014/main" id="{0035D185-FDD5-4B1D-ABDE-C242819AF790}"/>
                    </a:ext>
                  </a:extLst>
                </p:cNvPr>
                <p:cNvSpPr/>
                <p:nvPr/>
              </p:nvSpPr>
              <p:spPr bwMode="auto">
                <a:xfrm>
                  <a:off x="4293204" y="2925448"/>
                  <a:ext cx="565956" cy="71194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4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33" name="직사각형 3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035D185-FDD5-4B1D-ABDE-C242819AF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93204" y="2925448"/>
                  <a:ext cx="565956" cy="71194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43">
            <a:extLst>
              <a:ext uri="{FF2B5EF4-FFF2-40B4-BE49-F238E27FC236}">
                <a16:creationId xmlns="" xmlns:a16="http://schemas.microsoft.com/office/drawing/2014/main" id="{301CC4F3-D334-4190-B943-82E3069FF1C3}"/>
              </a:ext>
            </a:extLst>
          </p:cNvPr>
          <p:cNvSpPr txBox="1"/>
          <p:nvPr/>
        </p:nvSpPr>
        <p:spPr>
          <a:xfrm>
            <a:off x="5106095" y="4214305"/>
            <a:ext cx="716140" cy="530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앵두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="" xmlns:a16="http://schemas.microsoft.com/office/drawing/2014/main" id="{FB63329A-7819-4215-BF27-EA3DC85770D2}"/>
              </a:ext>
            </a:extLst>
          </p:cNvPr>
          <p:cNvSpPr txBox="1"/>
          <p:nvPr/>
        </p:nvSpPr>
        <p:spPr>
          <a:xfrm>
            <a:off x="1439652" y="4221088"/>
            <a:ext cx="707595" cy="5309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딸기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" name="TextBox 43"/>
          <p:cNvSpPr txBox="1"/>
          <p:nvPr/>
        </p:nvSpPr>
        <p:spPr>
          <a:xfrm>
            <a:off x="3958942" y="1735075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궁금해하는 것은 무엇인가요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121" name="직사각형 120"/>
          <p:cNvSpPr/>
          <p:nvPr/>
        </p:nvSpPr>
        <p:spPr bwMode="auto">
          <a:xfrm>
            <a:off x="3958942" y="2202344"/>
            <a:ext cx="2931633" cy="6581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누가 치즈를 더 많이 먹었는지 궁금해합니다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836" y="2024844"/>
            <a:ext cx="360000" cy="355000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6453040" y="124055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45641" y="124217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384520" y="1238887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5898129" y="124338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927509" y="123856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488144" y="1243743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71" name="타원 70"/>
          <p:cNvSpPr/>
          <p:nvPr/>
        </p:nvSpPr>
        <p:spPr>
          <a:xfrm>
            <a:off x="6280902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="" xmlns:a16="http://schemas.microsoft.com/office/drawing/2014/main" id="{75C90F6C-7819-47F9-99C3-A4AE2E348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32" name="직사각형 21">
            <a:extLst>
              <a:ext uri="{FF2B5EF4-FFF2-40B4-BE49-F238E27FC236}">
                <a16:creationId xmlns="" xmlns:a16="http://schemas.microsoft.com/office/drawing/2014/main" id="{DA4E2E2F-32F2-43D5-91D4-D82DB0427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="" xmlns:a16="http://schemas.microsoft.com/office/drawing/2014/main" id="{79502CF0-CD06-4347-AFD5-5468CD5A9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73304652-D26B-43FA-ACA0-30759CE5CA44}"/>
              </a:ext>
            </a:extLst>
          </p:cNvPr>
          <p:cNvGrpSpPr/>
          <p:nvPr/>
        </p:nvGrpSpPr>
        <p:grpSpPr>
          <a:xfrm>
            <a:off x="85135" y="1628800"/>
            <a:ext cx="3969076" cy="2898213"/>
            <a:chOff x="63844" y="1496303"/>
            <a:chExt cx="7396089" cy="2898213"/>
          </a:xfrm>
        </p:grpSpPr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5B82177C-A8B8-4ECB-B418-C9835FA0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44" y="1496303"/>
              <a:ext cx="6920424" cy="2702723"/>
            </a:xfrm>
            <a:prstGeom prst="rect">
              <a:avLst/>
            </a:prstGeom>
          </p:spPr>
        </p:pic>
        <p:sp>
          <p:nvSpPr>
            <p:cNvPr id="38" name="TextBox 43">
              <a:extLst>
                <a:ext uri="{FF2B5EF4-FFF2-40B4-BE49-F238E27FC236}">
                  <a16:creationId xmlns="" xmlns:a16="http://schemas.microsoft.com/office/drawing/2014/main" id="{FB63329A-7819-4215-BF27-EA3DC85770D2}"/>
                </a:ext>
              </a:extLst>
            </p:cNvPr>
            <p:cNvSpPr txBox="1"/>
            <p:nvPr/>
          </p:nvSpPr>
          <p:spPr>
            <a:xfrm>
              <a:off x="900022" y="3906385"/>
              <a:ext cx="1542913" cy="3336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pc="-150">
                  <a:latin typeface="맑은 고딕" pitchFamily="50" charset="-127"/>
                  <a:ea typeface="맑은 고딕" pitchFamily="50" charset="-127"/>
                </a:rPr>
                <a:t>체리</a:t>
              </a:r>
              <a:endParaRPr lang="en-US" altLang="ko-KR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TextBox 43">
              <a:extLst>
                <a:ext uri="{FF2B5EF4-FFF2-40B4-BE49-F238E27FC236}">
                  <a16:creationId xmlns="" xmlns:a16="http://schemas.microsoft.com/office/drawing/2014/main" id="{301CC4F3-D334-4190-B943-82E3069FF1C3}"/>
                </a:ext>
              </a:extLst>
            </p:cNvPr>
            <p:cNvSpPr txBox="1"/>
            <p:nvPr/>
          </p:nvSpPr>
          <p:spPr>
            <a:xfrm>
              <a:off x="4572000" y="3906385"/>
              <a:ext cx="1542913" cy="3336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앵두</a:t>
              </a:r>
              <a:endParaRPr lang="en-US" altLang="ko-KR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A22A2B9D-29DB-47D7-B25B-5F73513BC177}"/>
                </a:ext>
              </a:extLst>
            </p:cNvPr>
            <p:cNvSpPr/>
            <p:nvPr/>
          </p:nvSpPr>
          <p:spPr>
            <a:xfrm>
              <a:off x="176768" y="1520788"/>
              <a:ext cx="2875279" cy="87306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1" name="TextBox 43">
              <a:extLst>
                <a:ext uri="{FF2B5EF4-FFF2-40B4-BE49-F238E27FC236}">
                  <a16:creationId xmlns="" xmlns:a16="http://schemas.microsoft.com/office/drawing/2014/main" id="{A4198030-759F-4C7C-B94E-11B901037AAD}"/>
                </a:ext>
              </a:extLst>
            </p:cNvPr>
            <p:cNvSpPr txBox="1"/>
            <p:nvPr/>
          </p:nvSpPr>
          <p:spPr>
            <a:xfrm>
              <a:off x="180429" y="1583271"/>
              <a:ext cx="2733364" cy="6970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나는 치즈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개의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       만큼 </a:t>
              </a:r>
              <a:r>
                <a:rPr lang="ko-KR" altLang="en-US" sz="1400" spc="-150" dirty="0" err="1">
                  <a:latin typeface="맑은 고딕" pitchFamily="50" charset="-127"/>
                  <a:ea typeface="맑은 고딕" pitchFamily="50" charset="-127"/>
                </a:rPr>
                <a:t>먹었어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직사각형 41">
                  <a:extLst>
                    <a:ext uri="{FF2B5EF4-FFF2-40B4-BE49-F238E27FC236}">
                      <a16:creationId xmlns="" xmlns:a16="http://schemas.microsoft.com/office/drawing/2014/main" id="{EACF5CF9-EE9D-4F44-8FBF-2C222768C915}"/>
                    </a:ext>
                  </a:extLst>
                </p:cNvPr>
                <p:cNvSpPr/>
                <p:nvPr/>
              </p:nvSpPr>
              <p:spPr bwMode="auto">
                <a:xfrm>
                  <a:off x="644587" y="1735425"/>
                  <a:ext cx="565957" cy="71194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2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2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2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2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42" name="직사각형 4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ACF5CF9-EE9D-4F44-8FBF-2C222768C9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4587" y="1735425"/>
                  <a:ext cx="565957" cy="71194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B6D00409-02F3-430B-9B55-6D8A2AC5D142}"/>
                </a:ext>
              </a:extLst>
            </p:cNvPr>
            <p:cNvSpPr/>
            <p:nvPr/>
          </p:nvSpPr>
          <p:spPr>
            <a:xfrm>
              <a:off x="2961175" y="2717363"/>
              <a:ext cx="4498758" cy="103567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2CB7AB45-FFC9-4942-BA79-33BBEB54DC10}"/>
                </a:ext>
              </a:extLst>
            </p:cNvPr>
            <p:cNvSpPr txBox="1"/>
            <p:nvPr/>
          </p:nvSpPr>
          <p:spPr>
            <a:xfrm>
              <a:off x="3174264" y="2727970"/>
              <a:ext cx="4001919" cy="16665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난 너와 똑같은 치즈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개의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만큼 먹었는데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누가 치즈를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더 많이 먹은 거지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="" xmlns:a16="http://schemas.microsoft.com/office/drawing/2014/main" id="{75973F3B-E716-452E-8E64-7393ECE22001}"/>
                    </a:ext>
                  </a:extLst>
                </p:cNvPr>
                <p:cNvSpPr/>
                <p:nvPr/>
              </p:nvSpPr>
              <p:spPr bwMode="auto">
                <a:xfrm>
                  <a:off x="3022027" y="2883706"/>
                  <a:ext cx="565957" cy="71194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2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2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ko-KR" sz="12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2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75973F3B-E716-452E-8E64-7393ECE220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22027" y="2883706"/>
                  <a:ext cx="565957" cy="71194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42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51" y="439465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3">
            <a:extLst>
              <a:ext uri="{FF2B5EF4-FFF2-40B4-BE49-F238E27FC236}">
                <a16:creationId xmlns="" xmlns:a16="http://schemas.microsoft.com/office/drawing/2014/main" id="{FB63329A-7819-4215-BF27-EA3DC85770D2}"/>
              </a:ext>
            </a:extLst>
          </p:cNvPr>
          <p:cNvSpPr txBox="1"/>
          <p:nvPr/>
        </p:nvSpPr>
        <p:spPr>
          <a:xfrm>
            <a:off x="611560" y="4038882"/>
            <a:ext cx="498263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딸기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3">
            <a:extLst>
              <a:ext uri="{FF2B5EF4-FFF2-40B4-BE49-F238E27FC236}">
                <a16:creationId xmlns="" xmlns:a16="http://schemas.microsoft.com/office/drawing/2014/main" id="{301CC4F3-D334-4190-B943-82E3069FF1C3}"/>
              </a:ext>
            </a:extLst>
          </p:cNvPr>
          <p:cNvSpPr txBox="1"/>
          <p:nvPr/>
        </p:nvSpPr>
        <p:spPr>
          <a:xfrm>
            <a:off x="2555776" y="4038882"/>
            <a:ext cx="50428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앵두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73304652-D26B-43FA-ACA0-30759CE5CA44}"/>
              </a:ext>
            </a:extLst>
          </p:cNvPr>
          <p:cNvGrpSpPr/>
          <p:nvPr/>
        </p:nvGrpSpPr>
        <p:grpSpPr>
          <a:xfrm>
            <a:off x="85135" y="1628800"/>
            <a:ext cx="3969076" cy="2898213"/>
            <a:chOff x="63844" y="1496303"/>
            <a:chExt cx="7396089" cy="2898213"/>
          </a:xfrm>
        </p:grpSpPr>
        <p:pic>
          <p:nvPicPr>
            <p:cNvPr id="87" name="그림 86">
              <a:extLst>
                <a:ext uri="{FF2B5EF4-FFF2-40B4-BE49-F238E27FC236}">
                  <a16:creationId xmlns="" xmlns:a16="http://schemas.microsoft.com/office/drawing/2014/main" id="{5B82177C-A8B8-4ECB-B418-C9835FA0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44" y="1496303"/>
              <a:ext cx="6920424" cy="2702723"/>
            </a:xfrm>
            <a:prstGeom prst="rect">
              <a:avLst/>
            </a:prstGeom>
          </p:spPr>
        </p:pic>
        <p:sp>
          <p:nvSpPr>
            <p:cNvPr id="88" name="TextBox 43">
              <a:extLst>
                <a:ext uri="{FF2B5EF4-FFF2-40B4-BE49-F238E27FC236}">
                  <a16:creationId xmlns="" xmlns:a16="http://schemas.microsoft.com/office/drawing/2014/main" id="{FB63329A-7819-4215-BF27-EA3DC85770D2}"/>
                </a:ext>
              </a:extLst>
            </p:cNvPr>
            <p:cNvSpPr txBox="1"/>
            <p:nvPr/>
          </p:nvSpPr>
          <p:spPr>
            <a:xfrm>
              <a:off x="900022" y="3906385"/>
              <a:ext cx="1542913" cy="3336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pc="-150">
                  <a:latin typeface="맑은 고딕" pitchFamily="50" charset="-127"/>
                  <a:ea typeface="맑은 고딕" pitchFamily="50" charset="-127"/>
                </a:rPr>
                <a:t>체리</a:t>
              </a:r>
              <a:endParaRPr lang="en-US" altLang="ko-KR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9" name="TextBox 43">
              <a:extLst>
                <a:ext uri="{FF2B5EF4-FFF2-40B4-BE49-F238E27FC236}">
                  <a16:creationId xmlns="" xmlns:a16="http://schemas.microsoft.com/office/drawing/2014/main" id="{301CC4F3-D334-4190-B943-82E3069FF1C3}"/>
                </a:ext>
              </a:extLst>
            </p:cNvPr>
            <p:cNvSpPr txBox="1"/>
            <p:nvPr/>
          </p:nvSpPr>
          <p:spPr>
            <a:xfrm>
              <a:off x="4572000" y="3906385"/>
              <a:ext cx="1542913" cy="3336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앵두</a:t>
              </a:r>
              <a:endParaRPr lang="en-US" altLang="ko-KR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="" xmlns:a16="http://schemas.microsoft.com/office/drawing/2014/main" id="{A22A2B9D-29DB-47D7-B25B-5F73513BC177}"/>
                </a:ext>
              </a:extLst>
            </p:cNvPr>
            <p:cNvSpPr/>
            <p:nvPr/>
          </p:nvSpPr>
          <p:spPr>
            <a:xfrm>
              <a:off x="176768" y="1520788"/>
              <a:ext cx="2875279" cy="87306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1" name="TextBox 43">
              <a:extLst>
                <a:ext uri="{FF2B5EF4-FFF2-40B4-BE49-F238E27FC236}">
                  <a16:creationId xmlns="" xmlns:a16="http://schemas.microsoft.com/office/drawing/2014/main" id="{A4198030-759F-4C7C-B94E-11B901037AAD}"/>
                </a:ext>
              </a:extLst>
            </p:cNvPr>
            <p:cNvSpPr txBox="1"/>
            <p:nvPr/>
          </p:nvSpPr>
          <p:spPr>
            <a:xfrm>
              <a:off x="180429" y="1583271"/>
              <a:ext cx="2733364" cy="6970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나는 치즈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개의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       만큼 </a:t>
              </a:r>
              <a:r>
                <a:rPr lang="ko-KR" altLang="en-US" sz="1400" spc="-150" dirty="0" err="1">
                  <a:latin typeface="맑은 고딕" pitchFamily="50" charset="-127"/>
                  <a:ea typeface="맑은 고딕" pitchFamily="50" charset="-127"/>
                </a:rPr>
                <a:t>먹었어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직사각형 91">
                  <a:extLst>
                    <a:ext uri="{FF2B5EF4-FFF2-40B4-BE49-F238E27FC236}">
                      <a16:creationId xmlns="" xmlns:a16="http://schemas.microsoft.com/office/drawing/2014/main" id="{EACF5CF9-EE9D-4F44-8FBF-2C222768C915}"/>
                    </a:ext>
                  </a:extLst>
                </p:cNvPr>
                <p:cNvSpPr/>
                <p:nvPr/>
              </p:nvSpPr>
              <p:spPr bwMode="auto">
                <a:xfrm>
                  <a:off x="644587" y="1735425"/>
                  <a:ext cx="565957" cy="71194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2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2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ko-KR" sz="12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2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92" name="직사각형 9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ACF5CF9-EE9D-4F44-8FBF-2C222768C9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4587" y="1735425"/>
                  <a:ext cx="565957" cy="71194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타원 92">
              <a:extLst>
                <a:ext uri="{FF2B5EF4-FFF2-40B4-BE49-F238E27FC236}">
                  <a16:creationId xmlns="" xmlns:a16="http://schemas.microsoft.com/office/drawing/2014/main" id="{B6D00409-02F3-430B-9B55-6D8A2AC5D142}"/>
                </a:ext>
              </a:extLst>
            </p:cNvPr>
            <p:cNvSpPr/>
            <p:nvPr/>
          </p:nvSpPr>
          <p:spPr>
            <a:xfrm>
              <a:off x="2961175" y="2717363"/>
              <a:ext cx="4498758" cy="103567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4" name="TextBox 43">
              <a:extLst>
                <a:ext uri="{FF2B5EF4-FFF2-40B4-BE49-F238E27FC236}">
                  <a16:creationId xmlns="" xmlns:a16="http://schemas.microsoft.com/office/drawing/2014/main" id="{2CB7AB45-FFC9-4942-BA79-33BBEB54DC10}"/>
                </a:ext>
              </a:extLst>
            </p:cNvPr>
            <p:cNvSpPr txBox="1"/>
            <p:nvPr/>
          </p:nvSpPr>
          <p:spPr>
            <a:xfrm>
              <a:off x="3174264" y="2727970"/>
              <a:ext cx="4001919" cy="16665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난 너와 똑같은 치즈 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개의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만큼 먹었는데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누가 치즈를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맑은 고딕" pitchFamily="50" charset="-127"/>
                  <a:ea typeface="맑은 고딕" pitchFamily="50" charset="-127"/>
                </a:rPr>
                <a:t>더 많이 먹은 거지</a:t>
              </a:r>
              <a:r>
                <a:rPr lang="en-US" altLang="ko-KR" sz="14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직사각형 94">
                  <a:extLst>
                    <a:ext uri="{FF2B5EF4-FFF2-40B4-BE49-F238E27FC236}">
                      <a16:creationId xmlns="" xmlns:a16="http://schemas.microsoft.com/office/drawing/2014/main" id="{75973F3B-E716-452E-8E64-7393ECE22001}"/>
                    </a:ext>
                  </a:extLst>
                </p:cNvPr>
                <p:cNvSpPr/>
                <p:nvPr/>
              </p:nvSpPr>
              <p:spPr bwMode="auto">
                <a:xfrm>
                  <a:off x="3022027" y="2883706"/>
                  <a:ext cx="565957" cy="71194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2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2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ko-KR" sz="12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𝟒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12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mc:Choice>
          <mc:Fallback xmlns="">
            <p:sp>
              <p:nvSpPr>
                <p:cNvPr id="95" name="직사각형 9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75973F3B-E716-452E-8E64-7393ECE220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22027" y="2883706"/>
                  <a:ext cx="565957" cy="71194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42" y="186095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51" y="439465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65312" y="894492"/>
            <a:ext cx="6918956" cy="6055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5920801" y="122636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64466" y="122798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403345" y="122469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946334" y="122436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471865" y="122919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506969" y="122955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3" name="TextBox 43"/>
          <p:cNvSpPr txBox="1"/>
          <p:nvPr/>
        </p:nvSpPr>
        <p:spPr>
          <a:xfrm>
            <a:off x="3958942" y="1735075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누가 치즈를 더 많이 먹었는지 알아보려면 어떻게 해야 할까요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3958942" y="2736647"/>
            <a:ext cx="2931633" cy="8723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치즈 전체를 똑같이 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조각으로 나눈 것 중의 몇 조각을 먹었는지 생각해 봅니다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5143" y="2568602"/>
            <a:ext cx="360000" cy="355000"/>
          </a:xfrm>
          <a:prstGeom prst="rect">
            <a:avLst/>
          </a:prstGeom>
        </p:spPr>
      </p:pic>
      <p:sp>
        <p:nvSpPr>
          <p:cNvPr id="11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="" xmlns:a16="http://schemas.microsoft.com/office/drawing/2014/main" id="{1550FB9B-91F9-4D08-9FB5-C61D2DD3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9" name="직사각형 21">
            <a:extLst>
              <a:ext uri="{FF2B5EF4-FFF2-40B4-BE49-F238E27FC236}">
                <a16:creationId xmlns="" xmlns:a16="http://schemas.microsoft.com/office/drawing/2014/main" id="{FBE6DF9A-D3C2-4AAE-9BFD-266AF443C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C6230C31-C9BF-48CF-B666-3558CE1679F7}"/>
              </a:ext>
            </a:extLst>
          </p:cNvPr>
          <p:cNvSpPr/>
          <p:nvPr/>
        </p:nvSpPr>
        <p:spPr>
          <a:xfrm>
            <a:off x="6280902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21">
            <a:extLst>
              <a:ext uri="{FF2B5EF4-FFF2-40B4-BE49-F238E27FC236}">
                <a16:creationId xmlns="" xmlns:a16="http://schemas.microsoft.com/office/drawing/2014/main" id="{A4743760-2AB4-472B-8C8C-A6BFA4FDE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>
            <a:extLst>
              <a:ext uri="{FF2B5EF4-FFF2-40B4-BE49-F238E27FC236}">
                <a16:creationId xmlns="" xmlns:a16="http://schemas.microsoft.com/office/drawing/2014/main" id="{A1623CBA-F7C0-4A7F-912E-5BF8CCB6A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479E97D7-7701-4349-8A0D-9E7A65737A7F}"/>
              </a:ext>
            </a:extLst>
          </p:cNvPr>
          <p:cNvSpPr/>
          <p:nvPr/>
        </p:nvSpPr>
        <p:spPr bwMode="auto">
          <a:xfrm>
            <a:off x="3958942" y="3708755"/>
            <a:ext cx="2931633" cy="6203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남은 치즈의 크기를 비교합니다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C2280700-1F05-4F62-AD16-56A132EB9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5143" y="3540710"/>
            <a:ext cx="360000" cy="355000"/>
          </a:xfrm>
          <a:prstGeom prst="rect">
            <a:avLst/>
          </a:prstGeom>
        </p:spPr>
      </p:pic>
      <p:sp>
        <p:nvSpPr>
          <p:cNvPr id="37" name="TextBox 43">
            <a:extLst>
              <a:ext uri="{FF2B5EF4-FFF2-40B4-BE49-F238E27FC236}">
                <a16:creationId xmlns="" xmlns:a16="http://schemas.microsoft.com/office/drawing/2014/main" id="{FB63329A-7819-4215-BF27-EA3DC85770D2}"/>
              </a:ext>
            </a:extLst>
          </p:cNvPr>
          <p:cNvSpPr txBox="1"/>
          <p:nvPr/>
        </p:nvSpPr>
        <p:spPr>
          <a:xfrm>
            <a:off x="611560" y="4038882"/>
            <a:ext cx="498263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딸기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43">
            <a:extLst>
              <a:ext uri="{FF2B5EF4-FFF2-40B4-BE49-F238E27FC236}">
                <a16:creationId xmlns="" xmlns:a16="http://schemas.microsoft.com/office/drawing/2014/main" id="{301CC4F3-D334-4190-B943-82E3069FF1C3}"/>
              </a:ext>
            </a:extLst>
          </p:cNvPr>
          <p:cNvSpPr txBox="1"/>
          <p:nvPr/>
        </p:nvSpPr>
        <p:spPr>
          <a:xfrm>
            <a:off x="2555776" y="4038882"/>
            <a:ext cx="50428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pc="-150" dirty="0">
                <a:latin typeface="맑은 고딕" pitchFamily="50" charset="-127"/>
                <a:ea typeface="맑은 고딕" pitchFamily="50" charset="-127"/>
              </a:rPr>
              <a:t>앵두</a:t>
            </a:r>
            <a:endParaRPr lang="en-US" altLang="ko-KR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65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01140" y="3224299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분모가 같은 분수의 크기를 비교할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6" y="335699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="" xmlns:a16="http://schemas.microsoft.com/office/drawing/2014/main" id="{7C7EE28E-ABA3-4070-88D3-C1BD65DB9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17" name="직사각형 21">
            <a:extLst>
              <a:ext uri="{FF2B5EF4-FFF2-40B4-BE49-F238E27FC236}">
                <a16:creationId xmlns="" xmlns:a16="http://schemas.microsoft.com/office/drawing/2014/main" id="{17284470-1E5E-4589-B44B-2CE5057F8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="" xmlns:a16="http://schemas.microsoft.com/office/drawing/2014/main" id="{2776F469-425A-4EE1-B819-085C94BCC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="" xmlns:a16="http://schemas.microsoft.com/office/drawing/2014/main" id="{2313A43A-F182-4C05-8816-3204B7EB1BB4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>
            <a:extLst>
              <a:ext uri="{FF2B5EF4-FFF2-40B4-BE49-F238E27FC236}">
                <a16:creationId xmlns="" xmlns:a16="http://schemas.microsoft.com/office/drawing/2014/main" id="{5199FF9F-ECE3-4A61-B72D-603DE309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B7BE7C1-E267-483A-BAEF-9AC57AA1869C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색연필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AB2CDE23-4C7E-4E99-88DD-131379471E1E}"/>
              </a:ext>
            </a:extLst>
          </p:cNvPr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6">
            <a:extLst>
              <a:ext uri="{FF2B5EF4-FFF2-40B4-BE49-F238E27FC236}">
                <a16:creationId xmlns="" xmlns:a16="http://schemas.microsoft.com/office/drawing/2014/main" id="{2D9E964E-8E34-4CCB-ADE7-71F26C9A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1"/>
            <a:ext cx="6918956" cy="807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위치 고정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#3-1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의 손가락 약물 클릭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#2-1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의 조각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 사라지고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#3-1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에 아래의 그림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#3-2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의 손가락 약물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2-2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의 조각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 사라지고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#3-2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에 아래의 그림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화면은 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00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41" name="TextBox 43"/>
          <p:cNvSpPr txBox="1"/>
          <p:nvPr/>
        </p:nvSpPr>
        <p:spPr>
          <a:xfrm>
            <a:off x="239219" y="20186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과      만큼을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="" xmlns:a16="http://schemas.microsoft.com/office/drawing/2014/main" id="{0992007F-9BEA-46B6-B565-3E70527D7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분수와 소수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E742F3E-5603-4B4B-878D-D97ACFD5A996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누가 치즈를 더 많이 먹었는지 알아봅시다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8B2DB242-F655-41F6-B2EC-23F7E17C1A80}"/>
              </a:ext>
            </a:extLst>
          </p:cNvPr>
          <p:cNvGrpSpPr/>
          <p:nvPr/>
        </p:nvGrpSpPr>
        <p:grpSpPr>
          <a:xfrm>
            <a:off x="4499992" y="1018630"/>
            <a:ext cx="1199121" cy="379283"/>
            <a:chOff x="2483768" y="1393533"/>
            <a:chExt cx="1199121" cy="379283"/>
          </a:xfrm>
        </p:grpSpPr>
        <p:pic>
          <p:nvPicPr>
            <p:cNvPr id="38" name="Picture 38">
              <a:extLst>
                <a:ext uri="{FF2B5EF4-FFF2-40B4-BE49-F238E27FC236}">
                  <a16:creationId xmlns="" xmlns:a16="http://schemas.microsoft.com/office/drawing/2014/main" id="{6AECF986-8ADA-4043-ADDA-044CB095C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393533"/>
              <a:ext cx="1102066" cy="37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161620C2-D992-4910-81ED-408AD983A817}"/>
                </a:ext>
              </a:extLst>
            </p:cNvPr>
            <p:cNvSpPr txBox="1"/>
            <p:nvPr/>
          </p:nvSpPr>
          <p:spPr>
            <a:xfrm>
              <a:off x="2643382" y="1441935"/>
              <a:ext cx="103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177</a:t>
              </a: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45EF6927-1CBF-4282-8A68-CB6A21B1C7E9}"/>
                  </a:ext>
                </a:extLst>
              </p:cNvPr>
              <p:cNvSpPr/>
              <p:nvPr/>
            </p:nvSpPr>
            <p:spPr bwMode="auto">
              <a:xfrm>
                <a:off x="447760" y="197221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EF6927-1CBF-4282-8A68-CB6A21B1C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760" y="1972218"/>
                <a:ext cx="319467" cy="401873"/>
              </a:xfrm>
              <a:prstGeom prst="rect">
                <a:avLst/>
              </a:prstGeom>
              <a:blipFill rotWithShape="1">
                <a:blip r:embed="rId7"/>
                <a:stretch>
                  <a:fillRect t="-9231" b="-15385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21">
            <a:extLst>
              <a:ext uri="{FF2B5EF4-FFF2-40B4-BE49-F238E27FC236}">
                <a16:creationId xmlns="" xmlns:a16="http://schemas.microsoft.com/office/drawing/2014/main" id="{65D40002-5E3E-4EF3-9D6A-07DE39C61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suh_h_0301_06_0005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="" xmlns:a16="http://schemas.microsoft.com/office/drawing/2014/main" id="{6A60F04A-0D4E-47D5-8813-EAED6B500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분모가 같은 분수의 크기를 비교해 볼까요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B6A84DAD-BF71-4E5F-9B3B-25AEC91B13B4}"/>
              </a:ext>
            </a:extLst>
          </p:cNvPr>
          <p:cNvSpPr/>
          <p:nvPr/>
        </p:nvSpPr>
        <p:spPr>
          <a:xfrm>
            <a:off x="5913912" y="14424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C35526C5-CE9E-4C5A-A523-FA1A673793B6}"/>
              </a:ext>
            </a:extLst>
          </p:cNvPr>
          <p:cNvSpPr/>
          <p:nvPr/>
        </p:nvSpPr>
        <p:spPr>
          <a:xfrm>
            <a:off x="5365199" y="144363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07B999AC-6911-4D5D-B412-EC4FBBB9BFD2}"/>
              </a:ext>
            </a:extLst>
          </p:cNvPr>
          <p:cNvSpPr/>
          <p:nvPr/>
        </p:nvSpPr>
        <p:spPr>
          <a:xfrm>
            <a:off x="4818897" y="144525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C6993A0-CBAB-4B60-B656-9572A17D2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76" y="144196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099EB338-F6E4-4FF3-BD50-DB6715169DF7}"/>
              </a:ext>
            </a:extLst>
          </p:cNvPr>
          <p:cNvSpPr/>
          <p:nvPr/>
        </p:nvSpPr>
        <p:spPr>
          <a:xfrm>
            <a:off x="6462994" y="144363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F4C65D6B-21E8-4A95-91AC-45E3FDE91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303" y="1446821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4B37ABF-5178-47B3-8DFB-6C9BE1FD1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292" y="1446495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0168877F-2FE3-4AA6-940F-6008A6FC1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298" y="1441733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DEA779C3-4614-490E-A8B5-468DA49E67BD}"/>
              </a:ext>
            </a:extLst>
          </p:cNvPr>
          <p:cNvSpPr/>
          <p:nvPr/>
        </p:nvSpPr>
        <p:spPr>
          <a:xfrm>
            <a:off x="4267299" y="144646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1554CF30-CAEC-48CF-AFDF-00EED941F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6679" y="1441639"/>
            <a:ext cx="4625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id="{7288A6EC-1225-40CA-8C43-71DDCF4F4D91}"/>
                  </a:ext>
                </a:extLst>
              </p:cNvPr>
              <p:cNvSpPr/>
              <p:nvPr/>
            </p:nvSpPr>
            <p:spPr bwMode="auto">
              <a:xfrm>
                <a:off x="1048177" y="1983011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288A6EC-1225-40CA-8C43-71DDCF4F4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8177" y="1983011"/>
                <a:ext cx="319467" cy="401873"/>
              </a:xfrm>
              <a:prstGeom prst="rect">
                <a:avLst/>
              </a:prstGeom>
              <a:blipFill rotWithShape="1">
                <a:blip r:embed="rId8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5A7B85A-606C-4C45-A097-5FD31AC99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445" y="3002648"/>
            <a:ext cx="1811920" cy="181192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E905898-4D1E-4D81-9EA2-45A19DE1C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0134" y="2115330"/>
            <a:ext cx="1446797" cy="29522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1" name="그림 70">
            <a:extLst>
              <a:ext uri="{FF2B5EF4-FFF2-40B4-BE49-F238E27FC236}">
                <a16:creationId xmlns="" xmlns:a16="http://schemas.microsoft.com/office/drawing/2014/main" id="{C6D441B6-D0B9-41EA-B2FE-90ACE8B3A5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0080" y="3002648"/>
            <a:ext cx="1811920" cy="181192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FA8C3A5D-8E26-4AC2-AC06-79B34BD95E65}"/>
              </a:ext>
            </a:extLst>
          </p:cNvPr>
          <p:cNvSpPr/>
          <p:nvPr/>
        </p:nvSpPr>
        <p:spPr>
          <a:xfrm>
            <a:off x="259961" y="2852936"/>
            <a:ext cx="351599" cy="596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="" xmlns:a16="http://schemas.microsoft.com/office/drawing/2014/main" id="{B38535B3-C679-4129-BB23-B379016880B5}"/>
                  </a:ext>
                </a:extLst>
              </p:cNvPr>
              <p:cNvSpPr/>
              <p:nvPr/>
            </p:nvSpPr>
            <p:spPr bwMode="auto">
              <a:xfrm>
                <a:off x="371104" y="2950343"/>
                <a:ext cx="218201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38535B3-C679-4129-BB23-B37901688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104" y="2950343"/>
                <a:ext cx="218201" cy="401873"/>
              </a:xfrm>
              <a:prstGeom prst="rect">
                <a:avLst/>
              </a:prstGeom>
              <a:blipFill rotWithShape="1">
                <a:blip r:embed="rId11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B8BA2C62-6149-4953-8F7D-EF741DEDD5E2}"/>
              </a:ext>
            </a:extLst>
          </p:cNvPr>
          <p:cNvSpPr/>
          <p:nvPr/>
        </p:nvSpPr>
        <p:spPr>
          <a:xfrm>
            <a:off x="2505765" y="2852936"/>
            <a:ext cx="351599" cy="596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7CBDF09C-73B8-4583-8835-B24788DFE1F4}"/>
                  </a:ext>
                </a:extLst>
              </p:cNvPr>
              <p:cNvSpPr/>
              <p:nvPr/>
            </p:nvSpPr>
            <p:spPr bwMode="auto">
              <a:xfrm>
                <a:off x="2560345" y="2950342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CBDF09C-73B8-4583-8835-B24788DFE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0345" y="2950342"/>
                <a:ext cx="319467" cy="401873"/>
              </a:xfrm>
              <a:prstGeom prst="rect">
                <a:avLst/>
              </a:prstGeom>
              <a:blipFill rotWithShape="1">
                <a:blip r:embed="rId12"/>
                <a:stretch>
                  <a:fillRect t="-7576" b="-1363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타원 81">
            <a:extLst>
              <a:ext uri="{FF2B5EF4-FFF2-40B4-BE49-F238E27FC236}">
                <a16:creationId xmlns="" xmlns:a16="http://schemas.microsoft.com/office/drawing/2014/main" id="{286F9DAC-C5DC-4274-8258-07A5F7111DFE}"/>
              </a:ext>
            </a:extLst>
          </p:cNvPr>
          <p:cNvSpPr/>
          <p:nvPr/>
        </p:nvSpPr>
        <p:spPr>
          <a:xfrm>
            <a:off x="879173" y="3147456"/>
            <a:ext cx="434161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2273D0D0-BF4C-4EE7-9585-8018E727C27B}"/>
              </a:ext>
            </a:extLst>
          </p:cNvPr>
          <p:cNvSpPr/>
          <p:nvPr/>
        </p:nvSpPr>
        <p:spPr>
          <a:xfrm>
            <a:off x="3096906" y="3184198"/>
            <a:ext cx="434161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Picture 2">
            <a:extLst>
              <a:ext uri="{FF2B5EF4-FFF2-40B4-BE49-F238E27FC236}">
                <a16:creationId xmlns="" xmlns:a16="http://schemas.microsoft.com/office/drawing/2014/main" id="{466AF94E-7CD0-4C82-BAF2-2E62FB57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3491046"/>
            <a:ext cx="258077" cy="3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="" xmlns:a16="http://schemas.microsoft.com/office/drawing/2014/main" id="{FEDA9F32-CB42-40DC-84FB-2932E0D4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91046"/>
            <a:ext cx="258077" cy="3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D441A62-04C4-489A-A6FA-B09843CA2157}"/>
              </a:ext>
            </a:extLst>
          </p:cNvPr>
          <p:cNvSpPr/>
          <p:nvPr/>
        </p:nvSpPr>
        <p:spPr>
          <a:xfrm>
            <a:off x="5220072" y="2168859"/>
            <a:ext cx="732572" cy="1399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42B00C7-264C-4F1E-A5CF-2BF232540395}"/>
              </a:ext>
            </a:extLst>
          </p:cNvPr>
          <p:cNvSpPr/>
          <p:nvPr/>
        </p:nvSpPr>
        <p:spPr>
          <a:xfrm>
            <a:off x="5954210" y="2169419"/>
            <a:ext cx="715944" cy="7195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D0AEC652-A183-48FC-99D5-EC2A5B0C8066}"/>
              </a:ext>
            </a:extLst>
          </p:cNvPr>
          <p:cNvSpPr/>
          <p:nvPr/>
        </p:nvSpPr>
        <p:spPr>
          <a:xfrm>
            <a:off x="5363269" y="3619627"/>
            <a:ext cx="47757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C80167D7-A8E7-499D-8D40-AF24C6B6A34C}"/>
              </a:ext>
            </a:extLst>
          </p:cNvPr>
          <p:cNvSpPr/>
          <p:nvPr/>
        </p:nvSpPr>
        <p:spPr>
          <a:xfrm>
            <a:off x="5220072" y="3656860"/>
            <a:ext cx="723220" cy="14107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3BDAB68D-5A21-48B5-81E4-419D67A78C3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3861"/>
          <a:stretch/>
        </p:blipFill>
        <p:spPr>
          <a:xfrm>
            <a:off x="7521265" y="2236182"/>
            <a:ext cx="518813" cy="51565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="" xmlns:a16="http://schemas.microsoft.com/office/drawing/2014/main" id="{161F96F9-7C30-4848-A8DB-C02AE7853A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7538077" y="3619627"/>
            <a:ext cx="565341" cy="56345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="" xmlns:a16="http://schemas.microsoft.com/office/drawing/2014/main" id="{8A78FB53-050E-417E-969E-3C3783CA31B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47590"/>
          <a:stretch/>
        </p:blipFill>
        <p:spPr>
          <a:xfrm>
            <a:off x="8357905" y="2173835"/>
            <a:ext cx="617729" cy="6540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85" name="그림 84">
            <a:extLst>
              <a:ext uri="{FF2B5EF4-FFF2-40B4-BE49-F238E27FC236}">
                <a16:creationId xmlns="" xmlns:a16="http://schemas.microsoft.com/office/drawing/2014/main" id="{94C53021-42F2-4979-A04E-F976B1BF3DE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9898" b="-2308"/>
          <a:stretch/>
        </p:blipFill>
        <p:spPr>
          <a:xfrm rot="16200000">
            <a:off x="8357905" y="3619627"/>
            <a:ext cx="617729" cy="6540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B931EDCE-48C9-4DC6-BA7E-E2A01BE03AFF}"/>
              </a:ext>
            </a:extLst>
          </p:cNvPr>
          <p:cNvSpPr/>
          <p:nvPr/>
        </p:nvSpPr>
        <p:spPr>
          <a:xfrm>
            <a:off x="7060101" y="2196139"/>
            <a:ext cx="351599" cy="59668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052605B7-C57A-4CBB-87EE-BAD661138AC7}"/>
                  </a:ext>
                </a:extLst>
              </p:cNvPr>
              <p:cNvSpPr/>
              <p:nvPr/>
            </p:nvSpPr>
            <p:spPr bwMode="auto">
              <a:xfrm>
                <a:off x="7162008" y="2293546"/>
                <a:ext cx="218201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52605B7-C57A-4CBB-87EE-BAD661138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2008" y="2293546"/>
                <a:ext cx="218201" cy="401873"/>
              </a:xfrm>
              <a:prstGeom prst="rect">
                <a:avLst/>
              </a:prstGeom>
              <a:blipFill rotWithShape="1">
                <a:blip r:embed="rId17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92235BFF-C3FF-4013-AB74-C7A9E9E8602A}"/>
              </a:ext>
            </a:extLst>
          </p:cNvPr>
          <p:cNvSpPr/>
          <p:nvPr/>
        </p:nvSpPr>
        <p:spPr>
          <a:xfrm>
            <a:off x="7060845" y="3629582"/>
            <a:ext cx="351599" cy="59668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id="{403BBC1B-170C-447B-96DF-207C6E9AA11B}"/>
                  </a:ext>
                </a:extLst>
              </p:cNvPr>
              <p:cNvSpPr/>
              <p:nvPr/>
            </p:nvSpPr>
            <p:spPr bwMode="auto">
              <a:xfrm>
                <a:off x="7132853" y="3726988"/>
                <a:ext cx="319467" cy="40187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R" altLang="en-US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03BBC1B-170C-447B-96DF-207C6E9AA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2853" y="3726988"/>
                <a:ext cx="319467" cy="401873"/>
              </a:xfrm>
              <a:prstGeom prst="rect">
                <a:avLst/>
              </a:prstGeom>
              <a:blipFill rotWithShape="1">
                <a:blip r:embed="rId18"/>
                <a:stretch>
                  <a:fillRect t="-7576" b="-1515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9503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6_4_3_01.svg / 6_4_3_drag_01.svg ~ 6_4_3_drag_04.svg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\app\resource\contents\lesson06\ops\6\images\6_4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타원 55"/>
          <p:cNvSpPr/>
          <p:nvPr/>
        </p:nvSpPr>
        <p:spPr>
          <a:xfrm>
            <a:off x="5175562" y="12687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C5151FED-AA74-44D5-B758-0213E086BC86}"/>
              </a:ext>
            </a:extLst>
          </p:cNvPr>
          <p:cNvSpPr/>
          <p:nvPr/>
        </p:nvSpPr>
        <p:spPr>
          <a:xfrm>
            <a:off x="5747196" y="2111948"/>
            <a:ext cx="47757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265778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44042</TotalTime>
  <Words>3409</Words>
  <Application>Microsoft Office PowerPoint</Application>
  <PresentationFormat>화면 슬라이드 쇼(4:3)</PresentationFormat>
  <Paragraphs>1063</Paragraphs>
  <Slides>35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천재교육</cp:lastModifiedBy>
  <cp:revision>7743</cp:revision>
  <cp:lastPrinted>2021-12-20T01:30:02Z</cp:lastPrinted>
  <dcterms:created xsi:type="dcterms:W3CDTF">2008-07-15T12:19:11Z</dcterms:created>
  <dcterms:modified xsi:type="dcterms:W3CDTF">2022-03-22T01:11:07Z</dcterms:modified>
</cp:coreProperties>
</file>